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3455" r:id="rId4"/>
  </p:sldMasterIdLst>
  <p:notesMasterIdLst>
    <p:notesMasterId r:id="rId9"/>
  </p:notesMasterIdLst>
  <p:sldIdLst>
    <p:sldId id="256" r:id="rId5"/>
    <p:sldId id="290" r:id="rId6"/>
    <p:sldId id="291" r:id="rId7"/>
    <p:sldId id="257"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5">
          <p15:clr>
            <a:srgbClr val="A4A3A4"/>
          </p15:clr>
        </p15:guide>
        <p15:guide id="2" orient="horz" pos="2995">
          <p15:clr>
            <a:srgbClr val="A4A3A4"/>
          </p15:clr>
        </p15:guide>
        <p15:guide id="3" orient="horz" pos="890">
          <p15:clr>
            <a:srgbClr val="A4A3A4"/>
          </p15:clr>
        </p15:guide>
        <p15:guide id="4" pos="2009">
          <p15:clr>
            <a:srgbClr val="A4A3A4"/>
          </p15:clr>
        </p15:guide>
        <p15:guide id="5" pos="276">
          <p15:clr>
            <a:srgbClr val="A4A3A4"/>
          </p15:clr>
        </p15:guide>
        <p15:guide id="6" pos="525">
          <p15:clr>
            <a:srgbClr val="A4A3A4"/>
          </p15:clr>
        </p15:guide>
        <p15:guide id="7" pos="29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E8"/>
    <a:srgbClr val="1771EB"/>
    <a:srgbClr val="24215F"/>
    <a:srgbClr val="1771EA"/>
    <a:srgbClr val="646464"/>
    <a:srgbClr val="9F55FB"/>
    <a:srgbClr val="24BEBC"/>
    <a:srgbClr val="25C1FB"/>
    <a:srgbClr val="1A15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06" autoAdjust="0"/>
    <p:restoredTop sz="94591"/>
  </p:normalViewPr>
  <p:slideViewPr>
    <p:cSldViewPr snapToGrid="0" snapToObjects="1">
      <p:cViewPr>
        <p:scale>
          <a:sx n="90" d="100"/>
          <a:sy n="90" d="100"/>
        </p:scale>
        <p:origin x="570" y="441"/>
      </p:cViewPr>
      <p:guideLst>
        <p:guide orient="horz" pos="665"/>
        <p:guide orient="horz" pos="2995"/>
        <p:guide orient="horz" pos="890"/>
        <p:guide pos="2009"/>
        <p:guide pos="276"/>
        <p:guide pos="525"/>
        <p:guide pos="2987"/>
      </p:guideLst>
    </p:cSldViewPr>
  </p:slideViewPr>
  <p:notesTextViewPr>
    <p:cViewPr>
      <p:scale>
        <a:sx n="100" d="100"/>
        <a:sy n="100" d="100"/>
      </p:scale>
      <p:origin x="0" y="0"/>
    </p:cViewPr>
  </p:notesTextViewPr>
  <p:sorterViewPr>
    <p:cViewPr>
      <p:scale>
        <a:sx n="119" d="100"/>
        <a:sy n="11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0A160-EB8B-1D46-9645-B3CAB15B07FE}" type="datetimeFigureOut">
              <a:rPr lang="en-US" smtClean="0"/>
              <a:t>7/18/2020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B0E1F-4EC3-CD47-9A99-59421DE59B0D}" type="slidenum">
              <a:rPr lang="en-US" smtClean="0"/>
              <a:t>‹#›</a:t>
            </a:fld>
            <a:endParaRPr lang="en-US"/>
          </a:p>
        </p:txBody>
      </p:sp>
    </p:spTree>
    <p:extLst>
      <p:ext uri="{BB962C8B-B14F-4D97-AF65-F5344CB8AC3E}">
        <p14:creationId xmlns:p14="http://schemas.microsoft.com/office/powerpoint/2010/main" val="37872061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7B0E1F-4EC3-CD47-9A99-59421DE59B0D}" type="slidenum">
              <a:rPr lang="en-US" smtClean="0"/>
              <a:t>1</a:t>
            </a:fld>
            <a:endParaRPr lang="en-US"/>
          </a:p>
        </p:txBody>
      </p:sp>
    </p:spTree>
    <p:extLst>
      <p:ext uri="{BB962C8B-B14F-4D97-AF65-F5344CB8AC3E}">
        <p14:creationId xmlns:p14="http://schemas.microsoft.com/office/powerpoint/2010/main" val="1341106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7B0E1F-4EC3-CD47-9A99-59421DE59B0D}" type="slidenum">
              <a:rPr lang="en-US" smtClean="0"/>
              <a:t>2</a:t>
            </a:fld>
            <a:endParaRPr lang="en-US"/>
          </a:p>
        </p:txBody>
      </p:sp>
    </p:spTree>
    <p:extLst>
      <p:ext uri="{BB962C8B-B14F-4D97-AF65-F5344CB8AC3E}">
        <p14:creationId xmlns:p14="http://schemas.microsoft.com/office/powerpoint/2010/main" val="11269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7B0E1F-4EC3-CD47-9A99-59421DE59B0D}" type="slidenum">
              <a:rPr lang="en-US" smtClean="0"/>
              <a:t>3</a:t>
            </a:fld>
            <a:endParaRPr lang="en-US"/>
          </a:p>
        </p:txBody>
      </p:sp>
    </p:spTree>
    <p:extLst>
      <p:ext uri="{BB962C8B-B14F-4D97-AF65-F5344CB8AC3E}">
        <p14:creationId xmlns:p14="http://schemas.microsoft.com/office/powerpoint/2010/main" val="40960785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rgbClr val="1771EB"/>
        </a:solidFill>
        <a:effectLst/>
      </p:bgPr>
    </p:bg>
    <p:spTree>
      <p:nvGrpSpPr>
        <p:cNvPr id="1" name=""/>
        <p:cNvGrpSpPr/>
        <p:nvPr/>
      </p:nvGrpSpPr>
      <p:grpSpPr>
        <a:xfrm>
          <a:off x="0" y="0"/>
          <a:ext cx="0" cy="0"/>
          <a:chOff x="0" y="0"/>
          <a:chExt cx="0" cy="0"/>
        </a:xfrm>
      </p:grpSpPr>
      <p:sp>
        <p:nvSpPr>
          <p:cNvPr id="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a:t>
            </a:r>
            <a:r>
              <a:rPr lang="en-US" altLang="zh-CN" sz="700" b="0" i="0" spc="0" baseline="0" dirty="0" smtClean="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pic>
        <p:nvPicPr>
          <p:cNvPr id="10" name="【最终版本】11S定版本.gif" descr="【最终版本】11S定版本.gif">
            <a:extLst>
              <a:ext uri="{FF2B5EF4-FFF2-40B4-BE49-F238E27FC236}">
                <a16:creationId xmlns=""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sp>
        <p:nvSpPr>
          <p:cNvPr id="8" name="文本框 16"/>
          <p:cNvSpPr txBox="1"/>
          <p:nvPr userDrawn="1"/>
        </p:nvSpPr>
        <p:spPr>
          <a:xfrm>
            <a:off x="2512373" y="4840417"/>
            <a:ext cx="1219200"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defPPr>
              <a:defRPr lang="en-US"/>
            </a:defPPr>
            <a:lvl1pPr algn="r" eaLnBrk="0" hangingPunct="0">
              <a:spcBef>
                <a:spcPct val="50000"/>
              </a:spcBef>
              <a:defRPr kumimoji="0" sz="800">
                <a:solidFill>
                  <a:srgbClr val="837A80"/>
                </a:solidFill>
                <a:latin typeface="Verdana" charset="0"/>
                <a:ea typeface="宋体" charset="0"/>
                <a:cs typeface="MS PGothic" charset="0"/>
              </a:defRPr>
            </a:lvl1pPr>
            <a:lvl2pPr marL="742950" indent="-285750" eaLnBrk="0" hangingPunct="0">
              <a:defRPr kumimoji="1" sz="2400">
                <a:latin typeface="宋体" charset="0"/>
                <a:ea typeface="宋体" charset="0"/>
              </a:defRPr>
            </a:lvl2pPr>
            <a:lvl3pPr marL="1143000" indent="-228600" eaLnBrk="0" hangingPunct="0">
              <a:defRPr kumimoji="1" sz="2400">
                <a:latin typeface="宋体" charset="0"/>
                <a:ea typeface="宋体" charset="0"/>
              </a:defRPr>
            </a:lvl3pPr>
            <a:lvl4pPr marL="1600200" indent="-228600" eaLnBrk="0" hangingPunct="0">
              <a:defRPr kumimoji="1" sz="2400">
                <a:latin typeface="宋体" charset="0"/>
                <a:ea typeface="宋体" charset="0"/>
              </a:defRPr>
            </a:lvl4pPr>
            <a:lvl5pPr marL="2057400" indent="-228600" eaLnBrk="0" hangingPunct="0">
              <a:defRPr kumimoji="1" sz="2400">
                <a:latin typeface="宋体" charset="0"/>
                <a:ea typeface="宋体" charset="0"/>
              </a:defRPr>
            </a:lvl5pPr>
            <a:lvl6pPr marL="2514600" indent="-228600" eaLnBrk="0" fontAlgn="base" hangingPunct="0">
              <a:spcBef>
                <a:spcPct val="0"/>
              </a:spcBef>
              <a:spcAft>
                <a:spcPct val="0"/>
              </a:spcAft>
              <a:defRPr kumimoji="1" sz="2400">
                <a:latin typeface="宋体" charset="0"/>
                <a:ea typeface="宋体" charset="0"/>
              </a:defRPr>
            </a:lvl6pPr>
            <a:lvl7pPr marL="2971800" indent="-228600" eaLnBrk="0" fontAlgn="base" hangingPunct="0">
              <a:spcBef>
                <a:spcPct val="0"/>
              </a:spcBef>
              <a:spcAft>
                <a:spcPct val="0"/>
              </a:spcAft>
              <a:defRPr kumimoji="1" sz="2400">
                <a:latin typeface="宋体" charset="0"/>
                <a:ea typeface="宋体" charset="0"/>
              </a:defRPr>
            </a:lvl7pPr>
            <a:lvl8pPr marL="3429000" indent="-228600" eaLnBrk="0" fontAlgn="base" hangingPunct="0">
              <a:spcBef>
                <a:spcPct val="0"/>
              </a:spcBef>
              <a:spcAft>
                <a:spcPct val="0"/>
              </a:spcAft>
              <a:defRPr kumimoji="1" sz="2400">
                <a:latin typeface="宋体" charset="0"/>
                <a:ea typeface="宋体" charset="0"/>
              </a:defRPr>
            </a:lvl8pPr>
            <a:lvl9pPr marL="3886200" indent="-228600" eaLnBrk="0" fontAlgn="base" hangingPunct="0">
              <a:spcBef>
                <a:spcPct val="0"/>
              </a:spcBef>
              <a:spcAft>
                <a:spcPct val="0"/>
              </a:spcAft>
              <a:defRPr kumimoji="1" sz="2400">
                <a:latin typeface="宋体" charset="0"/>
                <a:ea typeface="宋体" charset="0"/>
              </a:defRPr>
            </a:lvl9pPr>
          </a:lstStyle>
          <a:p>
            <a:pPr defTabSz="609585"/>
            <a:r>
              <a:rPr lang="zh-CN" altLang="en-US" sz="700" b="0" i="0" kern="1200" spc="0" baseline="0" dirty="0">
                <a:solidFill>
                  <a:schemeClr val="bg1">
                    <a:alpha val="50000"/>
                  </a:schemeClr>
                </a:solidFill>
                <a:latin typeface="微软雅黑" pitchFamily="34" charset="-122"/>
                <a:ea typeface="微软雅黑" pitchFamily="34" charset="-122"/>
                <a:cs typeface="微软雅黑"/>
              </a:rPr>
              <a:t>④内部公开 请勿外传</a:t>
            </a:r>
          </a:p>
        </p:txBody>
      </p:sp>
      <p:pic>
        <p:nvPicPr>
          <p:cNvPr id="6" name="图片 5">
            <a:extLst>
              <a:ext uri="{FF2B5EF4-FFF2-40B4-BE49-F238E27FC236}">
                <a16:creationId xmlns:a16="http://schemas.microsoft.com/office/drawing/2014/main" xmlns="" id="{FE112561-16A0-EF49-8DBC-8DAB703F60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7006" y="2845073"/>
            <a:ext cx="4766994" cy="2298154"/>
          </a:xfrm>
          <a:prstGeom prst="rect">
            <a:avLst/>
          </a:prstGeom>
        </p:spPr>
      </p:pic>
    </p:spTree>
    <p:extLst>
      <p:ext uri="{BB962C8B-B14F-4D97-AF65-F5344CB8AC3E}">
        <p14:creationId xmlns:p14="http://schemas.microsoft.com/office/powerpoint/2010/main" val="17617789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Vertical Title and Text">
    <p:bg>
      <p:bgPr>
        <a:solidFill>
          <a:srgbClr val="1771EB"/>
        </a:solidFill>
        <a:effectLst/>
      </p:bgPr>
    </p:bg>
    <p:spTree>
      <p:nvGrpSpPr>
        <p:cNvPr id="1" name=""/>
        <p:cNvGrpSpPr/>
        <p:nvPr/>
      </p:nvGrpSpPr>
      <p:grpSpPr>
        <a:xfrm>
          <a:off x="0" y="0"/>
          <a:ext cx="0" cy="0"/>
          <a:chOff x="0" y="0"/>
          <a:chExt cx="0" cy="0"/>
        </a:xfrm>
      </p:grpSpPr>
      <p:grpSp>
        <p:nvGrpSpPr>
          <p:cNvPr id="8" name="组合 12"/>
          <p:cNvGrpSpPr>
            <a:grpSpLocks/>
          </p:cNvGrpSpPr>
          <p:nvPr userDrawn="1"/>
        </p:nvGrpSpPr>
        <p:grpSpPr bwMode="auto">
          <a:xfrm>
            <a:off x="856193" y="2146142"/>
            <a:ext cx="3015231" cy="1432972"/>
            <a:chOff x="3490332" y="1315926"/>
            <a:chExt cx="3017607" cy="1437748"/>
          </a:xfrm>
        </p:grpSpPr>
        <p:sp>
          <p:nvSpPr>
            <p:cNvPr id="9" name="Rectangle 4"/>
            <p:cNvSpPr>
              <a:spLocks/>
            </p:cNvSpPr>
            <p:nvPr/>
          </p:nvSpPr>
          <p:spPr bwMode="auto">
            <a:xfrm>
              <a:off x="4718426" y="1519345"/>
              <a:ext cx="1401734"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4800" b="0" kern="0" dirty="0">
                  <a:solidFill>
                    <a:srgbClr val="FFFFFF"/>
                  </a:solidFill>
                  <a:latin typeface="Goudy Old Style" charset="0"/>
                  <a:ea typeface="Helvetica Neue"/>
                  <a:cs typeface="宋体" charset="-122"/>
                  <a:sym typeface="Helvetica Neue UltraLight" charset="0"/>
                </a:rPr>
                <a:t>Thanks</a:t>
              </a:r>
            </a:p>
          </p:txBody>
        </p:sp>
        <p:sp>
          <p:nvSpPr>
            <p:cNvPr id="10" name="Rectangle 5"/>
            <p:cNvSpPr>
              <a:spLocks/>
            </p:cNvSpPr>
            <p:nvPr/>
          </p:nvSpPr>
          <p:spPr bwMode="auto">
            <a:xfrm>
              <a:off x="4242022" y="2245072"/>
              <a:ext cx="615274" cy="167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400" b="0" kern="0">
                  <a:solidFill>
                    <a:srgbClr val="FFFFFF"/>
                  </a:solidFill>
                  <a:latin typeface="Arial Narrow" charset="0"/>
                  <a:ea typeface="Helvetica Neue"/>
                  <a:cs typeface="宋体" charset="-122"/>
                  <a:sym typeface="Arial Narrow" charset="0"/>
                </a:rPr>
                <a:t>terima kasih</a:t>
              </a:r>
            </a:p>
          </p:txBody>
        </p:sp>
        <p:sp>
          <p:nvSpPr>
            <p:cNvPr id="11" name="Rectangle 6"/>
            <p:cNvSpPr>
              <a:spLocks/>
            </p:cNvSpPr>
            <p:nvPr/>
          </p:nvSpPr>
          <p:spPr bwMode="auto">
            <a:xfrm>
              <a:off x="3586309" y="1337705"/>
              <a:ext cx="714513" cy="429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3600" b="0" kern="0" dirty="0">
                  <a:solidFill>
                    <a:srgbClr val="FFFFFF"/>
                  </a:solidFill>
                  <a:latin typeface="Arial" charset="0"/>
                  <a:ea typeface="Helvetica Neue"/>
                  <a:cs typeface="宋体" charset="-122"/>
                  <a:sym typeface="Arial" charset="0"/>
                </a:rPr>
                <a:t>感謝</a:t>
              </a:r>
            </a:p>
          </p:txBody>
        </p:sp>
        <p:sp>
          <p:nvSpPr>
            <p:cNvPr id="12" name="Rectangle 7"/>
            <p:cNvSpPr>
              <a:spLocks/>
            </p:cNvSpPr>
            <p:nvPr/>
          </p:nvSpPr>
          <p:spPr bwMode="auto">
            <a:xfrm>
              <a:off x="5332616" y="2180610"/>
              <a:ext cx="952683" cy="573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4800" b="0" kern="0" dirty="0">
                  <a:solidFill>
                    <a:srgbClr val="FFFFFF"/>
                  </a:solidFill>
                  <a:latin typeface="微软雅黑" charset="-122"/>
                  <a:ea typeface="微软雅黑" charset="-122"/>
                  <a:cs typeface="微软雅黑" charset="-122"/>
                  <a:sym typeface="Microsoft YaHei Bold" charset="-122"/>
                </a:rPr>
                <a:t>谢谢</a:t>
              </a:r>
            </a:p>
          </p:txBody>
        </p:sp>
        <p:sp>
          <p:nvSpPr>
            <p:cNvPr id="13" name="Rectangle 8"/>
            <p:cNvSpPr>
              <a:spLocks/>
            </p:cNvSpPr>
            <p:nvPr/>
          </p:nvSpPr>
          <p:spPr bwMode="auto">
            <a:xfrm>
              <a:off x="5317085" y="1315926"/>
              <a:ext cx="1190854" cy="28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zh-CN" altLang="en-US" sz="2400" b="0" kern="0">
                  <a:solidFill>
                    <a:srgbClr val="FFFFFF"/>
                  </a:solidFill>
                  <a:latin typeface="Arial" charset="0"/>
                  <a:ea typeface="Helvetica Neue"/>
                  <a:cs typeface="宋体" charset="-122"/>
                  <a:sym typeface="Arial" charset="0"/>
                </a:rPr>
                <a:t>ありがとう</a:t>
              </a:r>
            </a:p>
          </p:txBody>
        </p:sp>
        <p:sp>
          <p:nvSpPr>
            <p:cNvPr id="14" name="Rectangle 9"/>
            <p:cNvSpPr>
              <a:spLocks/>
            </p:cNvSpPr>
            <p:nvPr/>
          </p:nvSpPr>
          <p:spPr bwMode="auto">
            <a:xfrm>
              <a:off x="3490332" y="1921827"/>
              <a:ext cx="591706" cy="214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defTabSz="457200" fontAlgn="base">
                <a:spcBef>
                  <a:spcPct val="0"/>
                </a:spcBef>
                <a:spcAft>
                  <a:spcPct val="0"/>
                </a:spcAft>
                <a:defRPr>
                  <a:solidFill>
                    <a:schemeClr val="tx1"/>
                  </a:solidFill>
                  <a:latin typeface="Calibri" charset="0"/>
                </a:defRPr>
              </a:lvl6pPr>
              <a:lvl7pPr marL="2971800" indent="-228600" defTabSz="457200" fontAlgn="base">
                <a:spcBef>
                  <a:spcPct val="0"/>
                </a:spcBef>
                <a:spcAft>
                  <a:spcPct val="0"/>
                </a:spcAft>
                <a:defRPr>
                  <a:solidFill>
                    <a:schemeClr val="tx1"/>
                  </a:solidFill>
                  <a:latin typeface="Calibri" charset="0"/>
                </a:defRPr>
              </a:lvl7pPr>
              <a:lvl8pPr marL="3429000" indent="-228600" defTabSz="457200" fontAlgn="base">
                <a:spcBef>
                  <a:spcPct val="0"/>
                </a:spcBef>
                <a:spcAft>
                  <a:spcPct val="0"/>
                </a:spcAft>
                <a:defRPr>
                  <a:solidFill>
                    <a:schemeClr val="tx1"/>
                  </a:solidFill>
                  <a:latin typeface="Calibri" charset="0"/>
                </a:defRPr>
              </a:lvl8pPr>
              <a:lvl9pPr marL="3886200" indent="-228600" defTabSz="457200" fontAlgn="base">
                <a:spcBef>
                  <a:spcPct val="0"/>
                </a:spcBef>
                <a:spcAft>
                  <a:spcPct val="0"/>
                </a:spcAft>
                <a:defRPr>
                  <a:solidFill>
                    <a:schemeClr val="tx1"/>
                  </a:solidFill>
                  <a:latin typeface="Calibri" charset="0"/>
                </a:defRPr>
              </a:lvl9pPr>
            </a:lstStyle>
            <a:p>
              <a:pPr algn="ctr" defTabSz="825512"/>
              <a:r>
                <a:rPr lang="en-US" altLang="zh-CN" sz="1800" b="0" kern="0">
                  <a:solidFill>
                    <a:srgbClr val="FFFFFF"/>
                  </a:solidFill>
                  <a:latin typeface="Arial" charset="0"/>
                  <a:ea typeface="Helvetica Neue"/>
                  <a:cs typeface="宋体" charset="-122"/>
                  <a:sym typeface="Arial" charset="0"/>
                </a:rPr>
                <a:t>ขอบคุณ</a:t>
              </a:r>
            </a:p>
          </p:txBody>
        </p:sp>
      </p:grpSp>
      <p:sp>
        <p:nvSpPr>
          <p:cNvPr id="15" name="Rectangle 37"/>
          <p:cNvSpPr/>
          <p:nvPr userDrawn="1"/>
        </p:nvSpPr>
        <p:spPr bwMode="auto">
          <a:xfrm>
            <a:off x="856193" y="4741878"/>
            <a:ext cx="2875380" cy="304800"/>
          </a:xfrm>
          <a:prstGeom prst="rect">
            <a:avLst/>
          </a:prstGeom>
          <a:noFill/>
          <a:ln>
            <a:noFill/>
          </a:ln>
        </p:spPr>
        <p:txBody>
          <a:bodyPr lIns="0" tIns="0" rIns="0" bIns="0" anchor="ctr"/>
          <a:lstStyle/>
          <a:p>
            <a:pPr algn="l"/>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版权所有</a:t>
            </a:r>
            <a:r>
              <a:rPr lang="en-US" altLang="zh-CN" sz="700" b="0" i="0" spc="0" baseline="0" dirty="0">
                <a:solidFill>
                  <a:schemeClr val="bg1">
                    <a:alpha val="50000"/>
                  </a:schemeClr>
                </a:solidFill>
                <a:latin typeface="微软雅黑" pitchFamily="34" charset="-122"/>
                <a:ea typeface="微软雅黑" pitchFamily="34" charset="-122"/>
                <a:cs typeface="微软雅黑"/>
                <a:sym typeface="Helvetica Neue" charset="0"/>
              </a:rPr>
              <a:t>©</a:t>
            </a:r>
            <a:r>
              <a:rPr lang="en-US" altLang="zh-CN" sz="700" b="0" i="0" spc="0" baseline="0" dirty="0" smtClean="0">
                <a:solidFill>
                  <a:schemeClr val="bg1">
                    <a:alpha val="50000"/>
                  </a:schemeClr>
                </a:solidFill>
                <a:latin typeface="微软雅黑" pitchFamily="34" charset="-122"/>
                <a:ea typeface="微软雅黑" pitchFamily="34" charset="-122"/>
                <a:cs typeface="微软雅黑"/>
                <a:sym typeface="Helvetica Neue" charset="0"/>
              </a:rPr>
              <a:t>1993-2019 </a:t>
            </a:r>
            <a:r>
              <a:rPr lang="zh-CN" altLang="en-US" sz="700" b="0" i="0" spc="0" baseline="0" dirty="0">
                <a:solidFill>
                  <a:schemeClr val="bg1">
                    <a:alpha val="50000"/>
                  </a:schemeClr>
                </a:solidFill>
                <a:latin typeface="微软雅黑" pitchFamily="34" charset="-122"/>
                <a:ea typeface="微软雅黑" pitchFamily="34" charset="-122"/>
                <a:cs typeface="微软雅黑"/>
                <a:sym typeface="Microsoft YaHei Bold" charset="0"/>
              </a:rPr>
              <a:t>金蝶国际软件集团有限公司</a:t>
            </a:r>
          </a:p>
        </p:txBody>
      </p:sp>
      <p:pic>
        <p:nvPicPr>
          <p:cNvPr id="19" name="【最终版本】11S定版本.gif" descr="【最终版本】11S定版本.gif">
            <a:extLst>
              <a:ext uri="{FF2B5EF4-FFF2-40B4-BE49-F238E27FC236}">
                <a16:creationId xmlns="" xmlns:a16="http://schemas.microsoft.com/office/drawing/2014/main" id="{F1E7A80A-9C38-8B40-B0E3-061B22869495}"/>
              </a:ext>
            </a:extLst>
          </p:cNvPr>
          <p:cNvPicPr>
            <a:picLocks/>
          </p:cNvPicPr>
          <p:nvPr userDrawn="1"/>
        </p:nvPicPr>
        <p:blipFill>
          <a:blip r:embed="rId2">
            <a:extLst/>
          </a:blip>
          <a:stretch>
            <a:fillRect/>
          </a:stretch>
        </p:blipFill>
        <p:spPr>
          <a:xfrm>
            <a:off x="253596" y="183383"/>
            <a:ext cx="1695125" cy="866633"/>
          </a:xfrm>
          <a:prstGeom prst="rect">
            <a:avLst/>
          </a:prstGeom>
          <a:ln w="12700">
            <a:miter lim="400000"/>
          </a:ln>
        </p:spPr>
      </p:pic>
      <p:pic>
        <p:nvPicPr>
          <p:cNvPr id="17" name="图片 16">
            <a:extLst>
              <a:ext uri="{FF2B5EF4-FFF2-40B4-BE49-F238E27FC236}">
                <a16:creationId xmlns:a16="http://schemas.microsoft.com/office/drawing/2014/main" xmlns="" id="{1A044560-67BE-3B43-9744-BAE65B6F8B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41563" y="44"/>
            <a:ext cx="4602437" cy="2919956"/>
          </a:xfrm>
          <a:prstGeom prst="rect">
            <a:avLst/>
          </a:prstGeom>
        </p:spPr>
      </p:pic>
    </p:spTree>
    <p:extLst>
      <p:ext uri="{BB962C8B-B14F-4D97-AF65-F5344CB8AC3E}">
        <p14:creationId xmlns:p14="http://schemas.microsoft.com/office/powerpoint/2010/main" val="22328284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646464"/>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20" name="Title 1"/>
          <p:cNvSpPr>
            <a:spLocks noGrp="1"/>
          </p:cNvSpPr>
          <p:nvPr>
            <p:ph type="title"/>
          </p:nvPr>
        </p:nvSpPr>
        <p:spPr>
          <a:xfrm>
            <a:off x="443869" y="222590"/>
            <a:ext cx="8403269" cy="525528"/>
          </a:xfrm>
        </p:spPr>
        <p:txBody>
          <a:bodyPr/>
          <a:lstStyle>
            <a:lvl1pPr>
              <a:defRPr baseline="0">
                <a:solidFill>
                  <a:srgbClr val="1771EA"/>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21" name="图片 20"/>
          <p:cNvPicPr>
            <a:picLocks noChangeAspect="1"/>
          </p:cNvPicPr>
          <p:nvPr userDrawn="1"/>
        </p:nvPicPr>
        <p:blipFill rotWithShape="1">
          <a:blip r:embed="rId2">
            <a:extLst>
              <a:ext uri="{28A0092B-C50C-407E-A947-70E740481C1C}">
                <a14:useLocalDpi xmlns:a14="http://schemas.microsoft.com/office/drawing/2010/main" val="0"/>
              </a:ext>
            </a:extLst>
          </a:blip>
          <a:srcRect r="38287"/>
          <a:stretch/>
        </p:blipFill>
        <p:spPr>
          <a:xfrm>
            <a:off x="7811386" y="192776"/>
            <a:ext cx="1035751" cy="349091"/>
          </a:xfrm>
          <a:prstGeom prst="rect">
            <a:avLst/>
          </a:prstGeom>
        </p:spPr>
      </p:pic>
      <p:sp>
        <p:nvSpPr>
          <p:cNvPr id="2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tx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tx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38874029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rgbClr val="1771EA"/>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chemeClr val="bg1"/>
                </a:solidFill>
                <a:latin typeface="Microsoft YaHei" charset="-122"/>
                <a:ea typeface="Microsoft YaHei" charset="-122"/>
                <a:cs typeface="Microsoft YaHei" charset="-122"/>
              </a:defRPr>
            </a:lvl2pPr>
            <a:lvl3pPr marL="368300" indent="-153988">
              <a:defRPr sz="1200">
                <a:solidFill>
                  <a:schemeClr val="bg1"/>
                </a:solidFill>
                <a:latin typeface="Microsoft YaHei" charset="-122"/>
                <a:ea typeface="Microsoft YaHei" charset="-122"/>
                <a:cs typeface="Microsoft YaHei" charset="-122"/>
              </a:defRPr>
            </a:lvl3pPr>
            <a:lvl4pPr marL="533400" indent="-123825">
              <a:tabLst/>
              <a:defRPr sz="1200">
                <a:solidFill>
                  <a:schemeClr val="bg1"/>
                </a:solidFill>
                <a:latin typeface="Microsoft YaHei" charset="-122"/>
                <a:ea typeface="Microsoft YaHei" charset="-122"/>
                <a:cs typeface="Microsoft YaHei" charset="-122"/>
              </a:defRPr>
            </a:lvl4pPr>
            <a:lvl5pPr marL="730250" indent="-160338">
              <a:defRPr sz="1200">
                <a:solidFill>
                  <a:schemeClr val="bg1"/>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11"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lvl1pPr>
          </a:lstStyle>
          <a:p>
            <a:r>
              <a:rPr kumimoji="1" lang="zh-CN" altLang="en-US" sz="2400" dirty="0" smtClean="0">
                <a:solidFill>
                  <a:srgbClr val="FFC000"/>
                </a:solidFill>
                <a:latin typeface="Microsoft YaHei" charset="-122"/>
                <a:ea typeface="Microsoft YaHei" charset="-122"/>
              </a:rPr>
              <a:t>单击此处编辑标题</a:t>
            </a:r>
            <a:r>
              <a:rPr lang="zh-CN" altLang="en-US" sz="2400" dirty="0" smtClean="0">
                <a:solidFill>
                  <a:schemeClr val="bg1"/>
                </a:solidFill>
                <a:latin typeface="微软雅黑" panose="020B0503020204020204" pitchFamily="34" charset="-122"/>
                <a:ea typeface="微软雅黑" panose="020B0503020204020204" pitchFamily="34" charset="-122"/>
              </a:rPr>
              <a:t/>
            </a:r>
            <a:br>
              <a:rPr lang="zh-CN" altLang="en-US" sz="2400" dirty="0" smtClean="0">
                <a:solidFill>
                  <a:schemeClr val="bg1"/>
                </a:solidFill>
                <a:latin typeface="微软雅黑" panose="020B0503020204020204" pitchFamily="34" charset="-122"/>
                <a:ea typeface="微软雅黑" panose="020B0503020204020204" pitchFamily="34" charset="-122"/>
              </a:rPr>
            </a:br>
            <a:r>
              <a:rPr kumimoji="1" lang="zh-CN" altLang="en-US" sz="2400" dirty="0" smtClean="0">
                <a:solidFill>
                  <a:schemeClr val="bg1"/>
                </a:solidFill>
              </a:rPr>
              <a:t> </a:t>
            </a:r>
            <a:r>
              <a:rPr kumimoji="1" lang="en-US" altLang="zh-CN" sz="2400" dirty="0" smtClean="0">
                <a:solidFill>
                  <a:schemeClr val="bg1"/>
                </a:solidFill>
              </a:rPr>
              <a:t/>
            </a:r>
            <a:br>
              <a:rPr kumimoji="1" lang="en-US" altLang="zh-CN" sz="2400" dirty="0" smtClean="0">
                <a:solidFill>
                  <a:schemeClr val="bg1"/>
                </a:solidFill>
              </a:rPr>
            </a:br>
            <a:r>
              <a:rPr lang="en-US" altLang="zh-CN" sz="2400" dirty="0" smtClean="0">
                <a:solidFill>
                  <a:schemeClr val="bg1"/>
                </a:solidFill>
                <a:latin typeface="微软雅黑" panose="020B0503020204020204" pitchFamily="34" charset="-122"/>
                <a:ea typeface="微软雅黑" panose="020B0503020204020204" pitchFamily="34" charset="-122"/>
              </a:rPr>
              <a:t/>
            </a:r>
            <a:br>
              <a:rPr lang="en-US" altLang="zh-CN" sz="2400" dirty="0" smtClean="0">
                <a:solidFill>
                  <a:schemeClr val="bg1"/>
                </a:solidFill>
                <a:latin typeface="微软雅黑" panose="020B0503020204020204" pitchFamily="34" charset="-122"/>
                <a:ea typeface="微软雅黑" panose="020B0503020204020204" pitchFamily="34" charset="-122"/>
              </a:rPr>
            </a:br>
            <a:endParaRPr kumimoji="1" lang="en-US" altLang="zh-CN" sz="2400" dirty="0">
              <a:solidFill>
                <a:schemeClr val="bg1"/>
              </a:solidFill>
            </a:endParaRPr>
          </a:p>
        </p:txBody>
      </p:sp>
    </p:spTree>
    <p:extLst>
      <p:ext uri="{BB962C8B-B14F-4D97-AF65-F5344CB8AC3E}">
        <p14:creationId xmlns:p14="http://schemas.microsoft.com/office/powerpoint/2010/main" val="24868244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rgbClr val="9F55FB"/>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41721520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mparison">
    <p:bg>
      <p:bgPr>
        <a:solidFill>
          <a:srgbClr val="24BEBC"/>
        </a:solidFill>
        <a:effectLst/>
      </p:bgPr>
    </p:bg>
    <p:spTree>
      <p:nvGrpSpPr>
        <p:cNvPr id="1" name=""/>
        <p:cNvGrpSpPr/>
        <p:nvPr/>
      </p:nvGrpSpPr>
      <p:grpSpPr>
        <a:xfrm>
          <a:off x="0" y="0"/>
          <a:ext cx="0" cy="0"/>
          <a:chOff x="0" y="0"/>
          <a:chExt cx="0" cy="0"/>
        </a:xfrm>
      </p:grpSpPr>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pic>
        <p:nvPicPr>
          <p:cNvPr id="5" name="图片 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6"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292620446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mparison">
    <p:bg>
      <p:bgPr>
        <a:solidFill>
          <a:srgbClr val="24215F"/>
        </a:soli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a:xfrm>
            <a:off x="443869" y="222590"/>
            <a:ext cx="8403269" cy="525528"/>
          </a:xfrm>
        </p:spPr>
        <p:txBody>
          <a:bodyPr/>
          <a:lstStyle>
            <a:lvl1pPr>
              <a:defRPr baseline="0">
                <a:solidFill>
                  <a:srgbClr val="FFFFFF"/>
                </a:solidFill>
                <a:latin typeface="Microsoft YaHei" charset="-122"/>
                <a:ea typeface="Microsoft YaHei" charset="-122"/>
                <a:cs typeface="Microsoft YaHei" charset="-122"/>
              </a:defRPr>
            </a:lvl1pPr>
          </a:lstStyle>
          <a:p>
            <a:r>
              <a:rPr lang="zh-CN" altLang="en-US" dirty="0" smtClean="0"/>
              <a:t>单击此处编辑母版标题样式</a:t>
            </a:r>
            <a:endParaRPr lang="en-US" dirty="0"/>
          </a:p>
        </p:txBody>
      </p:sp>
      <p:sp>
        <p:nvSpPr>
          <p:cNvPr id="10" name="Rectangle 9"/>
          <p:cNvSpPr/>
          <p:nvPr userDrawn="1"/>
        </p:nvSpPr>
        <p:spPr>
          <a:xfrm>
            <a:off x="1" y="4735041"/>
            <a:ext cx="9143999" cy="408459"/>
          </a:xfrm>
          <a:prstGeom prst="rect">
            <a:avLst/>
          </a:prstGeom>
          <a:solidFill>
            <a:srgbClr val="24215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771EA"/>
              </a:solidFill>
            </a:endParaRPr>
          </a:p>
        </p:txBody>
      </p:sp>
      <p:sp>
        <p:nvSpPr>
          <p:cNvPr id="11" name="Text Box 5"/>
          <p:cNvSpPr txBox="1">
            <a:spLocks noChangeArrowheads="1"/>
          </p:cNvSpPr>
          <p:nvPr userDrawn="1"/>
        </p:nvSpPr>
        <p:spPr bwMode="auto">
          <a:xfrm>
            <a:off x="443869" y="4926457"/>
            <a:ext cx="23018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kumimoji="1" sz="2400">
                <a:solidFill>
                  <a:schemeClr val="tx1"/>
                </a:solidFill>
                <a:latin typeface="宋体" charset="0"/>
                <a:ea typeface="宋体" charset="0"/>
                <a:cs typeface="宋体" charset="0"/>
              </a:defRPr>
            </a:lvl1pPr>
            <a:lvl2pPr marL="742950" indent="-285750" eaLnBrk="0" hangingPunct="0">
              <a:defRPr kumimoji="1" sz="2400">
                <a:solidFill>
                  <a:schemeClr val="tx1"/>
                </a:solidFill>
                <a:latin typeface="宋体" charset="0"/>
                <a:ea typeface="宋体" charset="0"/>
              </a:defRPr>
            </a:lvl2pPr>
            <a:lvl3pPr marL="1143000" indent="-228600" eaLnBrk="0" hangingPunct="0">
              <a:defRPr kumimoji="1" sz="2400">
                <a:solidFill>
                  <a:schemeClr val="tx1"/>
                </a:solidFill>
                <a:latin typeface="宋体" charset="0"/>
                <a:ea typeface="宋体" charset="0"/>
              </a:defRPr>
            </a:lvl3pPr>
            <a:lvl4pPr marL="1600200" indent="-228600" eaLnBrk="0" hangingPunct="0">
              <a:defRPr kumimoji="1" sz="2400">
                <a:solidFill>
                  <a:schemeClr val="tx1"/>
                </a:solidFill>
                <a:latin typeface="宋体" charset="0"/>
                <a:ea typeface="宋体" charset="0"/>
              </a:defRPr>
            </a:lvl4pPr>
            <a:lvl5pPr marL="2057400" indent="-228600" eaLnBrk="0" hangingPunct="0">
              <a:defRPr kumimoji="1" sz="2400">
                <a:solidFill>
                  <a:schemeClr val="tx1"/>
                </a:solidFill>
                <a:latin typeface="宋体" charset="0"/>
                <a:ea typeface="宋体" charset="0"/>
              </a:defRPr>
            </a:lvl5pPr>
            <a:lvl6pPr marL="2514600" indent="-228600" eaLnBrk="0" fontAlgn="base" hangingPunct="0">
              <a:spcBef>
                <a:spcPct val="0"/>
              </a:spcBef>
              <a:spcAft>
                <a:spcPct val="0"/>
              </a:spcAft>
              <a:defRPr kumimoji="1" sz="2400">
                <a:solidFill>
                  <a:schemeClr val="tx1"/>
                </a:solidFill>
                <a:latin typeface="宋体" charset="0"/>
                <a:ea typeface="宋体" charset="0"/>
              </a:defRPr>
            </a:lvl6pPr>
            <a:lvl7pPr marL="2971800" indent="-228600" eaLnBrk="0" fontAlgn="base" hangingPunct="0">
              <a:spcBef>
                <a:spcPct val="0"/>
              </a:spcBef>
              <a:spcAft>
                <a:spcPct val="0"/>
              </a:spcAft>
              <a:defRPr kumimoji="1" sz="2400">
                <a:solidFill>
                  <a:schemeClr val="tx1"/>
                </a:solidFill>
                <a:latin typeface="宋体" charset="0"/>
                <a:ea typeface="宋体" charset="0"/>
              </a:defRPr>
            </a:lvl7pPr>
            <a:lvl8pPr marL="3429000" indent="-228600" eaLnBrk="0" fontAlgn="base" hangingPunct="0">
              <a:spcBef>
                <a:spcPct val="0"/>
              </a:spcBef>
              <a:spcAft>
                <a:spcPct val="0"/>
              </a:spcAft>
              <a:defRPr kumimoji="1" sz="2400">
                <a:solidFill>
                  <a:schemeClr val="tx1"/>
                </a:solidFill>
                <a:latin typeface="宋体" charset="0"/>
                <a:ea typeface="宋体" charset="0"/>
              </a:defRPr>
            </a:lvl8pPr>
            <a:lvl9pPr marL="3886200" indent="-228600" eaLnBrk="0" fontAlgn="base" hangingPunct="0">
              <a:spcBef>
                <a:spcPct val="0"/>
              </a:spcBef>
              <a:spcAft>
                <a:spcPct val="0"/>
              </a:spcAft>
              <a:defRPr kumimoji="1" sz="2400">
                <a:solidFill>
                  <a:schemeClr val="tx1"/>
                </a:solidFill>
                <a:latin typeface="宋体" charset="0"/>
                <a:ea typeface="宋体" charset="0"/>
              </a:defRPr>
            </a:lvl9pPr>
          </a:lstStyle>
          <a:p>
            <a:pPr algn="l">
              <a:spcBef>
                <a:spcPct val="50000"/>
              </a:spcBef>
              <a:defRPr/>
            </a:pPr>
            <a:fld id="{046AD7C7-DE3F-5E43-A3A8-CA80750AE375}" type="slidenum">
              <a:rPr kumimoji="0" lang="en-US" altLang="zh-CN" sz="800" smtClean="0">
                <a:solidFill>
                  <a:schemeClr val="bg1"/>
                </a:solidFill>
                <a:latin typeface="Arial"/>
                <a:cs typeface="Arial"/>
              </a:rPr>
              <a:pPr algn="l">
                <a:spcBef>
                  <a:spcPct val="50000"/>
                </a:spcBef>
                <a:defRPr/>
              </a:pPr>
              <a:t>‹#›</a:t>
            </a:fld>
            <a:endParaRPr kumimoji="0" lang="en-US" altLang="zh-CN" sz="800" dirty="0" smtClean="0">
              <a:solidFill>
                <a:schemeClr val="bg1"/>
              </a:solidFill>
              <a:latin typeface="Arial"/>
              <a:cs typeface="Arial"/>
            </a:endParaRPr>
          </a:p>
        </p:txBody>
      </p:sp>
      <p:sp>
        <p:nvSpPr>
          <p:cNvPr id="7" name="Content Placeholder 5"/>
          <p:cNvSpPr>
            <a:spLocks noGrp="1"/>
          </p:cNvSpPr>
          <p:nvPr>
            <p:ph sz="quarter" idx="12"/>
          </p:nvPr>
        </p:nvSpPr>
        <p:spPr>
          <a:xfrm>
            <a:off x="443869" y="1079506"/>
            <a:ext cx="8404856" cy="3667649"/>
          </a:xfrm>
        </p:spPr>
        <p:txBody>
          <a:bodyPr/>
          <a:lstStyle>
            <a:lvl1pPr>
              <a:spcBef>
                <a:spcPts val="1000"/>
              </a:spcBef>
              <a:defRPr sz="1200" baseline="0">
                <a:solidFill>
                  <a:srgbClr val="FFFFFF"/>
                </a:solidFill>
                <a:latin typeface="Microsoft YaHei" charset="-122"/>
                <a:ea typeface="Microsoft YaHei" charset="-122"/>
                <a:cs typeface="Microsoft YaHei" charset="-122"/>
              </a:defRPr>
            </a:lvl1pPr>
            <a:lvl2pPr marL="173038" indent="-119063">
              <a:defRPr sz="1200">
                <a:solidFill>
                  <a:srgbClr val="FFFFFF"/>
                </a:solidFill>
                <a:latin typeface="Microsoft YaHei" charset="-122"/>
                <a:ea typeface="Microsoft YaHei" charset="-122"/>
                <a:cs typeface="Microsoft YaHei" charset="-122"/>
              </a:defRPr>
            </a:lvl2pPr>
            <a:lvl3pPr marL="368300" indent="-153988">
              <a:defRPr sz="1200">
                <a:solidFill>
                  <a:srgbClr val="FFFFFF"/>
                </a:solidFill>
                <a:latin typeface="Microsoft YaHei" charset="-122"/>
                <a:ea typeface="Microsoft YaHei" charset="-122"/>
                <a:cs typeface="Microsoft YaHei" charset="-122"/>
              </a:defRPr>
            </a:lvl3pPr>
            <a:lvl4pPr marL="533400" indent="-123825">
              <a:tabLst/>
              <a:defRPr sz="1200">
                <a:solidFill>
                  <a:srgbClr val="FFFFFF"/>
                </a:solidFill>
                <a:latin typeface="Microsoft YaHei" charset="-122"/>
                <a:ea typeface="Microsoft YaHei" charset="-122"/>
                <a:cs typeface="Microsoft YaHei" charset="-122"/>
              </a:defRPr>
            </a:lvl4pPr>
            <a:lvl5pPr marL="730250" indent="-160338">
              <a:defRPr sz="1200">
                <a:solidFill>
                  <a:srgbClr val="FFFFFF"/>
                </a:solidFill>
                <a:latin typeface="Microsoft YaHei" charset="-122"/>
                <a:ea typeface="Microsoft YaHei" charset="-122"/>
                <a:cs typeface="Microsoft YaHei"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pic>
        <p:nvPicPr>
          <p:cNvPr id="8" name="图片 7"/>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1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33244800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omparison">
    <p:bg>
      <p:bgPr>
        <a:solidFill>
          <a:srgbClr val="1771EA"/>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43869" y="287867"/>
            <a:ext cx="8417186" cy="4466696"/>
          </a:xfrm>
        </p:spPr>
        <p:txBody>
          <a:bodyPr/>
          <a:lstStyle>
            <a:lvl1pPr>
              <a:defRPr sz="4900" baseline="0">
                <a:solidFill>
                  <a:schemeClr val="bg1"/>
                </a:solidFill>
                <a:latin typeface="Microsoft YaHei" charset="-122"/>
                <a:ea typeface="Microsoft YaHei" charset="-122"/>
                <a:cs typeface="Microsoft YaHei" charset="-122"/>
              </a:defRPr>
            </a:lvl1pPr>
          </a:lstStyle>
          <a:p>
            <a:r>
              <a:rPr lang="zh-CN" altLang="en-US" dirty="0" smtClean="0"/>
              <a:t>单击此处</a:t>
            </a:r>
            <a:r>
              <a:rPr lang="en-US" altLang="zh-CN" dirty="0" smtClean="0"/>
              <a:t/>
            </a:r>
            <a:br>
              <a:rPr lang="en-US" altLang="zh-CN" dirty="0" smtClean="0"/>
            </a:br>
            <a:r>
              <a:rPr lang="zh-CN" altLang="en-US" dirty="0" smtClean="0"/>
              <a:t>可更改模板标题</a:t>
            </a:r>
            <a:r>
              <a:rPr lang="en-US" altLang="zh-CN" dirty="0" smtClean="0"/>
              <a:t/>
            </a:r>
            <a:br>
              <a:rPr lang="en-US" altLang="zh-CN" dirty="0" smtClean="0"/>
            </a:br>
            <a:r>
              <a:rPr lang="zh-CN" altLang="en-US" dirty="0" smtClean="0"/>
              <a:t>中的文字</a:t>
            </a:r>
            <a:endParaRPr lang="en-US" dirty="0"/>
          </a:p>
        </p:txBody>
      </p:sp>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Tree>
    <p:extLst>
      <p:ext uri="{BB962C8B-B14F-4D97-AF65-F5344CB8AC3E}">
        <p14:creationId xmlns:p14="http://schemas.microsoft.com/office/powerpoint/2010/main" val="12509997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omparison">
    <p:bg>
      <p:bgPr>
        <a:solidFill>
          <a:srgbClr val="1771EA"/>
        </a:solidFill>
        <a:effectLst/>
      </p:bgPr>
    </p:bg>
    <p:spTree>
      <p:nvGrpSpPr>
        <p:cNvPr id="1" name=""/>
        <p:cNvGrpSpPr/>
        <p:nvPr/>
      </p:nvGrpSpPr>
      <p:grpSpPr>
        <a:xfrm>
          <a:off x="0" y="0"/>
          <a:ext cx="0" cy="0"/>
          <a:chOff x="0" y="0"/>
          <a:chExt cx="0" cy="0"/>
        </a:xfrm>
      </p:grpSpPr>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
        <p:nvSpPr>
          <p:cNvPr id="5"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sp>
        <p:nvSpPr>
          <p:cNvPr id="8" name="Rectangle 2"/>
          <p:cNvSpPr>
            <a:spLocks noGrp="1" noChangeArrowheads="1"/>
          </p:cNvSpPr>
          <p:nvPr>
            <p:ph type="title" hasCustomPrompt="1"/>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sz="1600">
                <a:solidFill>
                  <a:schemeClr val="bg1"/>
                </a:solidFill>
              </a:defRPr>
            </a:lvl1pPr>
          </a:lstStyle>
          <a:p>
            <a:r>
              <a:rPr lang="zh-CN" altLang="en-US" sz="2400" b="1" dirty="0" smtClean="0"/>
              <a:t>小标题</a:t>
            </a:r>
            <a:r>
              <a:rPr lang="en-US" altLang="zh-CN" sz="3600" b="0" dirty="0" smtClean="0"/>
              <a:t/>
            </a:r>
            <a:br>
              <a:rPr lang="en-US" altLang="zh-CN" sz="3600" b="0" dirty="0" smtClean="0"/>
            </a:br>
            <a:r>
              <a:rPr kumimoji="1" lang="zh-CN" altLang="en-US" sz="4400" dirty="0" smtClean="0">
                <a:solidFill>
                  <a:srgbClr val="FFC000"/>
                </a:solidFill>
              </a:rPr>
              <a:t>单击此处</a:t>
            </a:r>
            <a:br>
              <a:rPr kumimoji="1" lang="zh-CN" altLang="en-US" sz="4400" dirty="0" smtClean="0">
                <a:solidFill>
                  <a:srgbClr val="FFC000"/>
                </a:solidFill>
              </a:rPr>
            </a:br>
            <a:r>
              <a:rPr kumimoji="1" lang="zh-CN" altLang="en-US" sz="4400" dirty="0" smtClean="0">
                <a:solidFill>
                  <a:srgbClr val="FFC000"/>
                </a:solidFill>
              </a:rPr>
              <a:t>可更改模板标题</a:t>
            </a:r>
            <a:br>
              <a:rPr kumimoji="1" lang="zh-CN" altLang="en-US" sz="4400" dirty="0" smtClean="0">
                <a:solidFill>
                  <a:srgbClr val="FFC000"/>
                </a:solidFill>
              </a:rPr>
            </a:br>
            <a:r>
              <a:rPr kumimoji="1" lang="zh-CN" altLang="en-US" sz="4400" dirty="0" smtClean="0">
                <a:solidFill>
                  <a:srgbClr val="FFC000"/>
                </a:solidFill>
              </a:rPr>
              <a:t>中的文字</a:t>
            </a:r>
            <a:endParaRPr kumimoji="1" lang="zh-CN" altLang="en-US" sz="4400" dirty="0">
              <a:solidFill>
                <a:srgbClr val="FFC000"/>
              </a:solidFill>
            </a:endParaRPr>
          </a:p>
        </p:txBody>
      </p:sp>
    </p:spTree>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rgbClr val="1771EB"/>
        </a:solidFill>
        <a:effectLst/>
      </p:bgPr>
    </p:bg>
    <p:spTree>
      <p:nvGrpSpPr>
        <p:cNvPr id="1" name=""/>
        <p:cNvGrpSpPr/>
        <p:nvPr/>
      </p:nvGrpSpPr>
      <p:grpSpPr>
        <a:xfrm>
          <a:off x="0" y="0"/>
          <a:ext cx="0" cy="0"/>
          <a:chOff x="0" y="0"/>
          <a:chExt cx="0" cy="0"/>
        </a:xfrm>
      </p:grpSpPr>
      <p:grpSp>
        <p:nvGrpSpPr>
          <p:cNvPr id="11" name="Group 10"/>
          <p:cNvGrpSpPr/>
          <p:nvPr userDrawn="1"/>
        </p:nvGrpSpPr>
        <p:grpSpPr>
          <a:xfrm>
            <a:off x="-201085" y="208515"/>
            <a:ext cx="136829" cy="4388332"/>
            <a:chOff x="-279703" y="208515"/>
            <a:chExt cx="243417" cy="4388332"/>
          </a:xfrm>
        </p:grpSpPr>
        <p:cxnSp>
          <p:nvCxnSpPr>
            <p:cNvPr id="19" name="Straight Connector 18"/>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279703" y="4254803"/>
              <a:ext cx="243417" cy="342044"/>
              <a:chOff x="-243418" y="1063625"/>
              <a:chExt cx="243417" cy="342044"/>
            </a:xfrm>
          </p:grpSpPr>
          <p:cxnSp>
            <p:nvCxnSpPr>
              <p:cNvPr id="17" name="Straight Connector 16"/>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userDrawn="1"/>
          </p:nvGrpSpPr>
          <p:grpSpPr>
            <a:xfrm>
              <a:off x="-279703" y="208515"/>
              <a:ext cx="243417" cy="864155"/>
              <a:chOff x="-243418" y="1063625"/>
              <a:chExt cx="243417" cy="864155"/>
            </a:xfrm>
          </p:grpSpPr>
          <p:cxnSp>
            <p:nvCxnSpPr>
              <p:cNvPr id="15" name="Straight Connector 14"/>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sp>
        <p:nvSpPr>
          <p:cNvPr id="24" name="Content Placeholder 5"/>
          <p:cNvSpPr>
            <a:spLocks noGrp="1"/>
          </p:cNvSpPr>
          <p:nvPr>
            <p:ph sz="quarter" idx="12" hasCustomPrompt="1"/>
          </p:nvPr>
        </p:nvSpPr>
        <p:spPr>
          <a:xfrm>
            <a:off x="443869" y="777932"/>
            <a:ext cx="8404856" cy="3878735"/>
          </a:xfrm>
        </p:spPr>
        <p:txBody>
          <a:bodyPr/>
          <a:lstStyle>
            <a:lvl1pPr>
              <a:spcBef>
                <a:spcPts val="1000"/>
              </a:spcBef>
              <a:defRPr sz="1200" baseline="0">
                <a:solidFill>
                  <a:schemeClr val="bg1"/>
                </a:solidFill>
                <a:latin typeface="Microsoft YaHei" charset="-122"/>
                <a:ea typeface="Microsoft YaHei" charset="-122"/>
                <a:cs typeface="Microsoft YaHei" charset="-122"/>
              </a:defRPr>
            </a:lvl1pPr>
            <a:lvl2pPr marL="173038" indent="-119063">
              <a:defRPr sz="1200">
                <a:solidFill>
                  <a:srgbClr val="646464"/>
                </a:solidFill>
                <a:latin typeface="Microsoft YaHei" charset="-122"/>
                <a:ea typeface="Microsoft YaHei" charset="-122"/>
                <a:cs typeface="Microsoft YaHei" charset="-122"/>
              </a:defRPr>
            </a:lvl2pPr>
            <a:lvl3pPr marL="368300" indent="-153988">
              <a:defRPr sz="1200">
                <a:solidFill>
                  <a:srgbClr val="646464"/>
                </a:solidFill>
                <a:latin typeface="Microsoft YaHei" charset="-122"/>
                <a:ea typeface="Microsoft YaHei" charset="-122"/>
                <a:cs typeface="Microsoft YaHei" charset="-122"/>
              </a:defRPr>
            </a:lvl3pPr>
            <a:lvl4pPr marL="533400" indent="-123825">
              <a:tabLst/>
              <a:defRPr sz="1200">
                <a:solidFill>
                  <a:srgbClr val="646464"/>
                </a:solidFill>
                <a:latin typeface="Microsoft YaHei" charset="-122"/>
                <a:ea typeface="Microsoft YaHei" charset="-122"/>
                <a:cs typeface="Microsoft YaHei" charset="-122"/>
              </a:defRPr>
            </a:lvl4pPr>
            <a:lvl5pPr marL="730250" indent="-160338">
              <a:defRPr sz="1200">
                <a:solidFill>
                  <a:srgbClr val="646464"/>
                </a:solidFill>
                <a:latin typeface="Microsoft YaHei" charset="-122"/>
                <a:ea typeface="Microsoft YaHei" charset="-122"/>
                <a:cs typeface="Microsoft YaHei" charset="-122"/>
              </a:defRPr>
            </a:lvl5pPr>
          </a:lstStyle>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没有金蝶软件国际软件集团有限公司的特别许可，任何人不能以任何形式或为任何目的复制或传播本文档的任何部分。本文档中包含的信息如有更改，恕不另行通知。</a:t>
            </a:r>
            <a:endParaRPr lang="en-US" altLang="zh-CN" sz="1050" dirty="0" smtClean="0">
              <a:solidFill>
                <a:schemeClr val="tx1">
                  <a:lumMod val="65000"/>
                  <a:lumOff val="35000"/>
                </a:schemeClr>
              </a:solidFill>
              <a:latin typeface="微软雅黑" pitchFamily="34" charset="-122"/>
              <a:ea typeface="微软雅黑" pitchFamily="34" charset="-122"/>
            </a:endParaRPr>
          </a:p>
          <a:p>
            <a:pPr>
              <a:spcBef>
                <a:spcPts val="500"/>
              </a:spcBef>
              <a:defRPr/>
            </a:pPr>
            <a:endParaRPr lang="en-US" altLang="zh-CN" sz="1050" dirty="0" smtClean="0">
              <a:solidFill>
                <a:schemeClr val="tx1">
                  <a:lumMod val="65000"/>
                  <a:lumOff val="35000"/>
                </a:schemeClr>
              </a:solidFill>
              <a:latin typeface="微软雅黑" pitchFamily="34" charset="-122"/>
              <a:ea typeface="微软雅黑" pitchFamily="34" charset="-122"/>
            </a:endParaRPr>
          </a:p>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由金蝶软件（中国）有限公司和其分销商所销售的某些软件产品包含有其它软件供应商版权所有的软件组件。</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Microsoft®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WINDOWS®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NT®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EXCEL®</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Word®</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PowerPoint®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SQL Server® </a:t>
            </a:r>
            <a:r>
              <a:rPr lang="zh-CN" altLang="en-US" sz="1050" dirty="0" smtClean="0">
                <a:solidFill>
                  <a:schemeClr val="tx1">
                    <a:lumMod val="65000"/>
                    <a:lumOff val="35000"/>
                  </a:schemeClr>
                </a:solidFill>
                <a:latin typeface="微软雅黑" pitchFamily="34" charset="-122"/>
                <a:ea typeface="微软雅黑" pitchFamily="34" charset="-122"/>
              </a:rPr>
              <a:t>是微软公司的注册商标。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IBM®</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DB2®</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DB2 </a:t>
            </a:r>
            <a:r>
              <a:rPr lang="zh-CN" altLang="en-US" sz="1050" dirty="0" smtClean="0">
                <a:solidFill>
                  <a:schemeClr val="tx1">
                    <a:lumMod val="65000"/>
                    <a:lumOff val="35000"/>
                  </a:schemeClr>
                </a:solidFill>
                <a:latin typeface="微软雅黑" pitchFamily="34" charset="-122"/>
                <a:ea typeface="微软雅黑" pitchFamily="34" charset="-122"/>
              </a:rPr>
              <a:t>通用数据库、</a:t>
            </a:r>
            <a:r>
              <a:rPr lang="en-US" altLang="zh-CN" sz="1050" dirty="0" smtClean="0">
                <a:solidFill>
                  <a:schemeClr val="tx1">
                    <a:lumMod val="65000"/>
                    <a:lumOff val="35000"/>
                  </a:schemeClr>
                </a:solidFill>
                <a:latin typeface="微软雅黑" pitchFamily="34" charset="-122"/>
                <a:ea typeface="微软雅黑" pitchFamily="34" charset="-122"/>
              </a:rPr>
              <a:t>OS/2®</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Parallel </a:t>
            </a:r>
            <a:r>
              <a:rPr lang="en-US" altLang="zh-CN" sz="1050" dirty="0" err="1" smtClean="0">
                <a:solidFill>
                  <a:schemeClr val="tx1">
                    <a:lumMod val="65000"/>
                    <a:lumOff val="35000"/>
                  </a:schemeClr>
                </a:solidFill>
                <a:latin typeface="微软雅黑" pitchFamily="34" charset="-122"/>
                <a:ea typeface="微软雅黑" pitchFamily="34" charset="-122"/>
              </a:rPr>
              <a:t>Sysplex</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MVS/ESA</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AIX®</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S/390®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AS/400®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OS/390®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OS/400®</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pSeries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xSeries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zSeries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z/OS</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AFP</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Intelligent Miner</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WebSphere®</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Netfinity</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Tivoli®</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Informix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Informix® </a:t>
            </a:r>
            <a:r>
              <a:rPr lang="zh-CN" altLang="en-US" sz="1050" dirty="0" smtClean="0">
                <a:solidFill>
                  <a:schemeClr val="tx1">
                    <a:lumMod val="65000"/>
                    <a:lumOff val="35000"/>
                  </a:schemeClr>
                </a:solidFill>
                <a:latin typeface="微软雅黑" pitchFamily="34" charset="-122"/>
                <a:ea typeface="微软雅黑" pitchFamily="34" charset="-122"/>
              </a:rPr>
              <a:t>动态</a:t>
            </a:r>
            <a:r>
              <a:rPr lang="en-US" altLang="zh-CN" sz="1050" dirty="0" err="1" smtClean="0">
                <a:solidFill>
                  <a:schemeClr val="tx1">
                    <a:lumMod val="65000"/>
                    <a:lumOff val="35000"/>
                  </a:schemeClr>
                </a:solidFill>
                <a:latin typeface="微软雅黑" pitchFamily="34" charset="-122"/>
                <a:ea typeface="微软雅黑" pitchFamily="34" charset="-122"/>
              </a:rPr>
              <a:t>ServerTM</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是国际商业机器公司在美国或其他公司的商标。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ORACLE®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ORACLE </a:t>
            </a:r>
            <a:r>
              <a:rPr lang="zh-CN" altLang="en-US" sz="1050" dirty="0" smtClean="0">
                <a:solidFill>
                  <a:schemeClr val="tx1">
                    <a:lumMod val="65000"/>
                    <a:lumOff val="35000"/>
                  </a:schemeClr>
                </a:solidFill>
                <a:latin typeface="微软雅黑" pitchFamily="34" charset="-122"/>
                <a:ea typeface="微软雅黑" pitchFamily="34" charset="-122"/>
              </a:rPr>
              <a:t>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UNIX®</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UNIX INTERNATIONAL CO.,LIMTED</a:t>
            </a:r>
            <a:r>
              <a:rPr lang="zh-CN" altLang="en-US" sz="1050" dirty="0" smtClean="0">
                <a:solidFill>
                  <a:schemeClr val="tx1">
                    <a:lumMod val="65000"/>
                    <a:lumOff val="35000"/>
                  </a:schemeClr>
                </a:solidFill>
                <a:latin typeface="微软雅黑" pitchFamily="34" charset="-122"/>
                <a:ea typeface="微软雅黑" pitchFamily="34" charset="-122"/>
              </a:rPr>
              <a:t>的注册商标、</a:t>
            </a:r>
            <a:r>
              <a:rPr lang="en-US" altLang="zh-CN" sz="1050" dirty="0" smtClean="0">
                <a:solidFill>
                  <a:schemeClr val="tx1">
                    <a:lumMod val="65000"/>
                    <a:lumOff val="35000"/>
                  </a:schemeClr>
                </a:solidFill>
                <a:latin typeface="微软雅黑" pitchFamily="34" charset="-122"/>
                <a:ea typeface="微软雅黑" pitchFamily="34" charset="-122"/>
              </a:rPr>
              <a:t>OSF/1® </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Motif®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Open Group </a:t>
            </a:r>
            <a:r>
              <a:rPr lang="zh-CN" altLang="en-US" sz="1050" dirty="0" smtClean="0">
                <a:solidFill>
                  <a:schemeClr val="tx1">
                    <a:lumMod val="65000"/>
                    <a:lumOff val="35000"/>
                  </a:schemeClr>
                </a:solidFill>
                <a:latin typeface="微软雅黑" pitchFamily="34" charset="-122"/>
                <a:ea typeface="微软雅黑" pitchFamily="34" charset="-122"/>
              </a:rPr>
              <a:t>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Citrix®</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Citrix </a:t>
            </a:r>
            <a:r>
              <a:rPr lang="zh-CN" altLang="en-US" sz="1050" dirty="0" smtClean="0">
                <a:solidFill>
                  <a:schemeClr val="tx1">
                    <a:lumMod val="65000"/>
                    <a:lumOff val="35000"/>
                  </a:schemeClr>
                </a:solidFill>
                <a:latin typeface="微软雅黑" pitchFamily="34" charset="-122"/>
                <a:ea typeface="微软雅黑" pitchFamily="34" charset="-122"/>
              </a:rPr>
              <a:t>徽标、</a:t>
            </a:r>
            <a:r>
              <a:rPr lang="en-US" altLang="zh-CN" sz="1050" dirty="0" smtClean="0">
                <a:solidFill>
                  <a:schemeClr val="tx1">
                    <a:lumMod val="65000"/>
                    <a:lumOff val="35000"/>
                  </a:schemeClr>
                </a:solidFill>
                <a:latin typeface="微软雅黑" pitchFamily="34" charset="-122"/>
                <a:ea typeface="微软雅黑" pitchFamily="34" charset="-122"/>
              </a:rPr>
              <a:t>ICA</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Program Neighborhood®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MetaFrame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WinFrame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VideoFrame</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err="1" smtClean="0">
                <a:solidFill>
                  <a:schemeClr val="tx1">
                    <a:lumMod val="65000"/>
                    <a:lumOff val="35000"/>
                  </a:schemeClr>
                </a:solidFill>
                <a:latin typeface="微软雅黑" pitchFamily="34" charset="-122"/>
                <a:ea typeface="微软雅黑" pitchFamily="34" charset="-122"/>
              </a:rPr>
              <a:t>MultiWin</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以及此处引用的</a:t>
            </a:r>
            <a:r>
              <a:rPr lang="en-US" altLang="zh-CN" sz="1050" dirty="0" smtClean="0">
                <a:solidFill>
                  <a:schemeClr val="tx1">
                    <a:lumMod val="65000"/>
                    <a:lumOff val="35000"/>
                  </a:schemeClr>
                </a:solidFill>
                <a:latin typeface="微软雅黑" pitchFamily="34" charset="-122"/>
                <a:ea typeface="微软雅黑" pitchFamily="34" charset="-122"/>
              </a:rPr>
              <a:t>Citrix </a:t>
            </a:r>
            <a:r>
              <a:rPr lang="zh-CN" altLang="en-US" sz="1050" dirty="0" smtClean="0">
                <a:solidFill>
                  <a:schemeClr val="tx1">
                    <a:lumMod val="65000"/>
                    <a:lumOff val="35000"/>
                  </a:schemeClr>
                </a:solidFill>
                <a:latin typeface="微软雅黑" pitchFamily="34" charset="-122"/>
                <a:ea typeface="微软雅黑" pitchFamily="34" charset="-122"/>
              </a:rPr>
              <a:t>产品名是</a:t>
            </a:r>
            <a:r>
              <a:rPr lang="en-US" altLang="zh-CN" sz="1050" dirty="0" smtClean="0">
                <a:solidFill>
                  <a:schemeClr val="tx1">
                    <a:lumMod val="65000"/>
                    <a:lumOff val="35000"/>
                  </a:schemeClr>
                </a:solidFill>
                <a:latin typeface="微软雅黑" pitchFamily="34" charset="-122"/>
                <a:ea typeface="微软雅黑" pitchFamily="34" charset="-122"/>
              </a:rPr>
              <a:t>Citrix Systems </a:t>
            </a:r>
            <a:r>
              <a:rPr lang="zh-CN" altLang="en-US" sz="1050" dirty="0" smtClean="0">
                <a:solidFill>
                  <a:schemeClr val="tx1">
                    <a:lumMod val="65000"/>
                    <a:lumOff val="35000"/>
                  </a:schemeClr>
                </a:solidFill>
                <a:latin typeface="微软雅黑" pitchFamily="34" charset="-122"/>
                <a:ea typeface="微软雅黑" pitchFamily="34" charset="-122"/>
              </a:rPr>
              <a:t>公司的商标或注册商标。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HTML</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HATEMOGLU TEKSTIL GIYIM SANAYI VE TICARET A.S.</a:t>
            </a:r>
            <a:r>
              <a:rPr lang="zh-CN" altLang="en-US" sz="1050" dirty="0" smtClean="0">
                <a:solidFill>
                  <a:schemeClr val="tx1">
                    <a:lumMod val="65000"/>
                    <a:lumOff val="35000"/>
                  </a:schemeClr>
                </a:solidFill>
                <a:latin typeface="微软雅黑" pitchFamily="34" charset="-122"/>
                <a:ea typeface="微软雅黑" pitchFamily="34" charset="-122"/>
              </a:rPr>
              <a:t>的注册商标，</a:t>
            </a:r>
            <a:r>
              <a:rPr lang="en-US" altLang="zh-CN" sz="1050" dirty="0" smtClean="0">
                <a:solidFill>
                  <a:schemeClr val="tx1">
                    <a:lumMod val="65000"/>
                    <a:lumOff val="35000"/>
                  </a:schemeClr>
                </a:solidFill>
                <a:latin typeface="微软雅黑" pitchFamily="34" charset="-122"/>
                <a:ea typeface="微软雅黑" pitchFamily="34" charset="-122"/>
              </a:rPr>
              <a:t>DHTML</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XML</a:t>
            </a:r>
            <a:r>
              <a:rPr lang="zh-CN" altLang="en-US" sz="1050" dirty="0" smtClean="0">
                <a:solidFill>
                  <a:schemeClr val="tx1">
                    <a:lumMod val="65000"/>
                    <a:lumOff val="35000"/>
                  </a:schemeClr>
                </a:solidFill>
                <a:latin typeface="微软雅黑" pitchFamily="34" charset="-122"/>
                <a:ea typeface="微软雅黑" pitchFamily="34" charset="-122"/>
              </a:rPr>
              <a:t>和</a:t>
            </a:r>
            <a:r>
              <a:rPr lang="en-US" altLang="zh-CN" sz="1050" dirty="0" smtClean="0">
                <a:solidFill>
                  <a:schemeClr val="tx1">
                    <a:lumMod val="65000"/>
                    <a:lumOff val="35000"/>
                  </a:schemeClr>
                </a:solidFill>
                <a:latin typeface="微软雅黑" pitchFamily="34" charset="-122"/>
                <a:ea typeface="微软雅黑" pitchFamily="34" charset="-122"/>
              </a:rPr>
              <a:t>XHTML </a:t>
            </a:r>
            <a:r>
              <a:rPr lang="zh-CN" altLang="en-US" sz="1050" dirty="0" smtClean="0">
                <a:solidFill>
                  <a:schemeClr val="tx1">
                    <a:lumMod val="65000"/>
                    <a:lumOff val="35000"/>
                  </a:schemeClr>
                </a:solidFill>
                <a:latin typeface="微软雅黑" pitchFamily="34" charset="-122"/>
                <a:ea typeface="微软雅黑" pitchFamily="34" charset="-122"/>
              </a:rPr>
              <a:t>是</a:t>
            </a:r>
            <a:r>
              <a:rPr lang="en-US" altLang="zh-CN" sz="1050" dirty="0" smtClean="0">
                <a:solidFill>
                  <a:schemeClr val="tx1">
                    <a:lumMod val="65000"/>
                    <a:lumOff val="35000"/>
                  </a:schemeClr>
                </a:solidFill>
                <a:latin typeface="微软雅黑" pitchFamily="34" charset="-122"/>
                <a:ea typeface="微软雅黑" pitchFamily="34" charset="-122"/>
              </a:rPr>
              <a:t>W3C®</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World Wide Web </a:t>
            </a:r>
            <a:r>
              <a:rPr lang="zh-CN" altLang="en-US" sz="1050" dirty="0" smtClean="0">
                <a:solidFill>
                  <a:schemeClr val="tx1">
                    <a:lumMod val="65000"/>
                    <a:lumOff val="35000"/>
                  </a:schemeClr>
                </a:solidFill>
                <a:latin typeface="微软雅黑" pitchFamily="34" charset="-122"/>
                <a:ea typeface="微软雅黑" pitchFamily="34" charset="-122"/>
              </a:rPr>
              <a:t>协会、计算机科学实验室的商标或注册商标，</a:t>
            </a:r>
            <a:r>
              <a:rPr lang="en-US" altLang="zh-CN" sz="1050" dirty="0" err="1" smtClean="0">
                <a:solidFill>
                  <a:schemeClr val="tx1">
                    <a:lumMod val="65000"/>
                    <a:lumOff val="35000"/>
                  </a:schemeClr>
                </a:solidFill>
                <a:latin typeface="微软雅黑" pitchFamily="34" charset="-122"/>
                <a:ea typeface="微软雅黑" pitchFamily="34" charset="-122"/>
              </a:rPr>
              <a:t>PureXML</a:t>
            </a:r>
            <a:r>
              <a:rPr lang="zh-CN" altLang="en-US" sz="1050" dirty="0" smtClean="0">
                <a:solidFill>
                  <a:schemeClr val="tx1">
                    <a:lumMod val="65000"/>
                    <a:lumOff val="35000"/>
                  </a:schemeClr>
                </a:solidFill>
                <a:latin typeface="微软雅黑" pitchFamily="34" charset="-122"/>
                <a:ea typeface="微软雅黑" pitchFamily="34" charset="-122"/>
              </a:rPr>
              <a:t>是国际商业机器公司的注册商标。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JAVA® </a:t>
            </a:r>
            <a:r>
              <a:rPr lang="zh-CN" altLang="en-US" sz="1050" dirty="0" smtClean="0">
                <a:solidFill>
                  <a:schemeClr val="tx1">
                    <a:lumMod val="65000"/>
                    <a:lumOff val="35000"/>
                  </a:schemeClr>
                </a:solidFill>
                <a:latin typeface="微软雅黑" pitchFamily="34" charset="-122"/>
                <a:ea typeface="微软雅黑" pitchFamily="34" charset="-122"/>
              </a:rPr>
              <a:t>是甲骨文美国有限公司的注册商标。</a:t>
            </a:r>
          </a:p>
          <a:p>
            <a:pPr>
              <a:spcBef>
                <a:spcPts val="500"/>
              </a:spcBef>
              <a:defRPr/>
            </a:pPr>
            <a:r>
              <a:rPr lang="en-US" altLang="zh-CN" sz="1050" dirty="0" smtClean="0">
                <a:solidFill>
                  <a:schemeClr val="tx1">
                    <a:lumMod val="65000"/>
                    <a:lumOff val="35000"/>
                  </a:schemeClr>
                </a:solidFill>
                <a:latin typeface="微软雅黑" pitchFamily="34" charset="-122"/>
                <a:ea typeface="微软雅黑" pitchFamily="34" charset="-122"/>
              </a:rPr>
              <a:t>JAVASCRIPT®</a:t>
            </a:r>
            <a:r>
              <a:rPr lang="zh-CN" altLang="en-US" sz="1050" dirty="0" smtClean="0">
                <a:solidFill>
                  <a:schemeClr val="tx1">
                    <a:lumMod val="65000"/>
                    <a:lumOff val="35000"/>
                  </a:schemeClr>
                </a:solidFill>
                <a:latin typeface="微软雅黑" pitchFamily="34" charset="-122"/>
                <a:ea typeface="微软雅黑" pitchFamily="34" charset="-122"/>
              </a:rPr>
              <a:t>是甲骨文美国有限公司的注册商标，由其技术开发和实施商</a:t>
            </a:r>
            <a:r>
              <a:rPr lang="en-US" altLang="zh-CN" sz="1050" dirty="0" smtClean="0">
                <a:solidFill>
                  <a:schemeClr val="tx1">
                    <a:lumMod val="65000"/>
                    <a:lumOff val="35000"/>
                  </a:schemeClr>
                </a:solidFill>
                <a:latin typeface="微软雅黑" pitchFamily="34" charset="-122"/>
                <a:ea typeface="微软雅黑" pitchFamily="34" charset="-122"/>
              </a:rPr>
              <a:t>Netscape </a:t>
            </a:r>
            <a:r>
              <a:rPr lang="zh-CN" altLang="en-US" sz="1050" dirty="0" smtClean="0">
                <a:solidFill>
                  <a:schemeClr val="tx1">
                    <a:lumMod val="65000"/>
                    <a:lumOff val="35000"/>
                  </a:schemeClr>
                </a:solidFill>
                <a:latin typeface="微软雅黑" pitchFamily="34" charset="-122"/>
                <a:ea typeface="微软雅黑" pitchFamily="34" charset="-122"/>
              </a:rPr>
              <a:t>许可使用。</a:t>
            </a:r>
          </a:p>
          <a:p>
            <a:pPr>
              <a:spcBef>
                <a:spcPts val="500"/>
              </a:spcBef>
              <a:defRPr/>
            </a:pPr>
            <a:r>
              <a:rPr lang="en-US" altLang="zh-CN" sz="1050" dirty="0" err="1" smtClean="0">
                <a:solidFill>
                  <a:schemeClr val="tx1">
                    <a:lumMod val="65000"/>
                    <a:lumOff val="35000"/>
                  </a:schemeClr>
                </a:solidFill>
                <a:latin typeface="微软雅黑" pitchFamily="34" charset="-122"/>
                <a:ea typeface="微软雅黑" pitchFamily="34" charset="-122"/>
              </a:rPr>
              <a:t>Apusic</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是深圳市金蝶中间件有限公司的注册商标。</a:t>
            </a:r>
          </a:p>
          <a:p>
            <a:pPr>
              <a:spcBef>
                <a:spcPts val="500"/>
              </a:spcBef>
              <a:defRPr/>
            </a:pPr>
            <a:r>
              <a:rPr lang="zh-CN" altLang="en-US" sz="1050" dirty="0" smtClean="0">
                <a:solidFill>
                  <a:schemeClr val="tx1">
                    <a:lumMod val="65000"/>
                    <a:lumOff val="35000"/>
                  </a:schemeClr>
                </a:solidFill>
                <a:latin typeface="微软雅黑" pitchFamily="34" charset="-122"/>
                <a:ea typeface="微软雅黑" pitchFamily="34" charset="-122"/>
              </a:rPr>
              <a:t>本文档提到的金蝶</a:t>
            </a:r>
            <a:r>
              <a:rPr lang="en-US" altLang="zh-CN" sz="1050" dirty="0" smtClean="0">
                <a:solidFill>
                  <a:schemeClr val="tx1">
                    <a:lumMod val="65000"/>
                    <a:lumOff val="35000"/>
                  </a:schemeClr>
                </a:solidFill>
                <a:latin typeface="微软雅黑" pitchFamily="34" charset="-122"/>
                <a:ea typeface="微软雅黑" pitchFamily="34" charset="-122"/>
              </a:rPr>
              <a:t>® </a:t>
            </a:r>
            <a:r>
              <a:rPr lang="zh-CN" altLang="en-US" sz="1050" dirty="0" smtClean="0">
                <a:solidFill>
                  <a:schemeClr val="tx1">
                    <a:lumMod val="65000"/>
                    <a:lumOff val="35000"/>
                  </a:schemeClr>
                </a:solidFill>
                <a:latin typeface="微软雅黑" pitchFamily="34" charset="-122"/>
                <a:ea typeface="微软雅黑" pitchFamily="34" charset="-122"/>
              </a:rPr>
              <a:t>、金蝶</a:t>
            </a:r>
            <a:r>
              <a:rPr lang="en-US" altLang="zh-CN" sz="1050" dirty="0" smtClean="0">
                <a:solidFill>
                  <a:schemeClr val="tx1">
                    <a:lumMod val="65000"/>
                    <a:lumOff val="35000"/>
                  </a:schemeClr>
                </a:solidFill>
                <a:latin typeface="微软雅黑" pitchFamily="34" charset="-122"/>
                <a:ea typeface="微软雅黑" pitchFamily="34" charset="-122"/>
              </a:rPr>
              <a:t>KIS ® </a:t>
            </a:r>
            <a:r>
              <a:rPr lang="zh-CN" altLang="en-US" sz="1050" dirty="0" smtClean="0">
                <a:solidFill>
                  <a:schemeClr val="tx1">
                    <a:lumMod val="65000"/>
                    <a:lumOff val="35000"/>
                  </a:schemeClr>
                </a:solidFill>
                <a:latin typeface="微软雅黑" pitchFamily="34" charset="-122"/>
                <a:ea typeface="微软雅黑" pitchFamily="34" charset="-122"/>
              </a:rPr>
              <a:t>、</a:t>
            </a:r>
            <a:r>
              <a:rPr lang="en-US" altLang="zh-CN" sz="1050" dirty="0" smtClean="0">
                <a:solidFill>
                  <a:schemeClr val="tx1">
                    <a:lumMod val="65000"/>
                    <a:lumOff val="35000"/>
                  </a:schemeClr>
                </a:solidFill>
                <a:latin typeface="微软雅黑" pitchFamily="34" charset="-122"/>
                <a:ea typeface="微软雅黑" pitchFamily="34" charset="-122"/>
              </a:rPr>
              <a:t>K/3 ®</a:t>
            </a:r>
            <a:r>
              <a:rPr lang="zh-CN" altLang="en-US" sz="1050" dirty="0" smtClean="0">
                <a:solidFill>
                  <a:schemeClr val="tx1">
                    <a:lumMod val="65000"/>
                    <a:lumOff val="35000"/>
                  </a:schemeClr>
                </a:solidFill>
                <a:latin typeface="微软雅黑" pitchFamily="34" charset="-122"/>
                <a:ea typeface="微软雅黑" pitchFamily="34" charset="-122"/>
              </a:rPr>
              <a:t>、金蝶</a:t>
            </a:r>
            <a:r>
              <a:rPr lang="en-US" altLang="zh-CN" sz="1050" dirty="0" smtClean="0">
                <a:solidFill>
                  <a:schemeClr val="tx1">
                    <a:lumMod val="65000"/>
                    <a:lumOff val="35000"/>
                  </a:schemeClr>
                </a:solidFill>
                <a:latin typeface="微软雅黑" pitchFamily="34" charset="-122"/>
                <a:ea typeface="微软雅黑" pitchFamily="34" charset="-122"/>
              </a:rPr>
              <a:t>EAS ® </a:t>
            </a:r>
            <a:r>
              <a:rPr lang="zh-CN" altLang="en-US" sz="1050" dirty="0" smtClean="0">
                <a:solidFill>
                  <a:schemeClr val="tx1">
                    <a:lumMod val="65000"/>
                    <a:lumOff val="35000"/>
                  </a:schemeClr>
                </a:solidFill>
                <a:latin typeface="微软雅黑" pitchFamily="34" charset="-122"/>
                <a:ea typeface="微软雅黑" pitchFamily="34" charset="-122"/>
              </a:rPr>
              <a:t>、友商网 </a:t>
            </a:r>
            <a:r>
              <a:rPr lang="en-US" altLang="zh-CN" sz="1050" dirty="0" smtClean="0">
                <a:solidFill>
                  <a:schemeClr val="tx1">
                    <a:lumMod val="65000"/>
                    <a:lumOff val="35000"/>
                  </a:schemeClr>
                </a:solidFill>
                <a:latin typeface="微软雅黑" pitchFamily="34" charset="-122"/>
                <a:ea typeface="微软雅黑" pitchFamily="34" charset="-122"/>
              </a:rPr>
              <a:t>®</a:t>
            </a:r>
            <a:r>
              <a:rPr lang="zh-CN" altLang="en-US" sz="1050" dirty="0" smtClean="0">
                <a:solidFill>
                  <a:schemeClr val="tx1">
                    <a:lumMod val="65000"/>
                    <a:lumOff val="35000"/>
                  </a:schemeClr>
                </a:solidFill>
                <a:latin typeface="微软雅黑" pitchFamily="34" charset="-122"/>
                <a:ea typeface="微软雅黑" pitchFamily="34" charset="-122"/>
              </a:rPr>
              <a:t>和其它金蝶 产品和服务以及它们各自的徽标是金蝶软件（中国）有限公司在中国和世界其它一些国家的商标或注册商标。本文档提到的所有其它产品和服务名称是它们各自公司的商标。</a:t>
            </a:r>
            <a:endParaRPr lang="zh-CN" altLang="en-US" sz="1050" dirty="0">
              <a:solidFill>
                <a:schemeClr val="tx1">
                  <a:lumMod val="65000"/>
                  <a:lumOff val="35000"/>
                </a:schemeClr>
              </a:solidFill>
              <a:latin typeface="微软雅黑" pitchFamily="34" charset="-122"/>
              <a:ea typeface="微软雅黑" pitchFamily="34" charset="-122"/>
            </a:endParaRPr>
          </a:p>
        </p:txBody>
      </p:sp>
      <p:sp>
        <p:nvSpPr>
          <p:cNvPr id="20" name="Title 1"/>
          <p:cNvSpPr>
            <a:spLocks noGrp="1"/>
          </p:cNvSpPr>
          <p:nvPr>
            <p:ph type="title" hasCustomPrompt="1"/>
          </p:nvPr>
        </p:nvSpPr>
        <p:spPr>
          <a:xfrm>
            <a:off x="443869" y="222590"/>
            <a:ext cx="8403269" cy="525528"/>
          </a:xfrm>
        </p:spPr>
        <p:txBody>
          <a:bodyPr/>
          <a:lstStyle>
            <a:lvl1pPr>
              <a:defRPr baseline="0">
                <a:solidFill>
                  <a:srgbClr val="FFC000"/>
                </a:solidFill>
                <a:latin typeface="Microsoft YaHei" charset="-122"/>
                <a:ea typeface="Microsoft YaHei" charset="-122"/>
                <a:cs typeface="Microsoft YaHei" charset="-122"/>
              </a:defRPr>
            </a:lvl1pPr>
          </a:lstStyle>
          <a:p>
            <a:r>
              <a:rPr lang="zh-CN" altLang="en-US" dirty="0" smtClean="0"/>
              <a:t>特别声明</a:t>
            </a:r>
            <a:endParaRPr lang="en-US" dirty="0"/>
          </a:p>
        </p:txBody>
      </p:sp>
      <p:sp>
        <p:nvSpPr>
          <p:cNvPr id="22" name="Text Box 5">
            <a:extLst>
              <a:ext uri="{FF2B5EF4-FFF2-40B4-BE49-F238E27FC236}">
                <a16:creationId xmlns:a16="http://schemas.microsoft.com/office/drawing/2014/main" xmlns="" id="{66B87493-C003-6B48-80CC-99817ED7BD76}"/>
              </a:ext>
            </a:extLst>
          </p:cNvPr>
          <p:cNvSpPr txBox="1">
            <a:spLocks noChangeArrowheads="1"/>
          </p:cNvSpPr>
          <p:nvPr userDrawn="1"/>
        </p:nvSpPr>
        <p:spPr bwMode="auto">
          <a:xfrm>
            <a:off x="8682438" y="4918883"/>
            <a:ext cx="461562" cy="126958"/>
          </a:xfrm>
          <a:prstGeom prst="rect">
            <a:avLst/>
          </a:prstGeom>
          <a:noFill/>
          <a:ln>
            <a:noFill/>
          </a:ln>
        </p:spPr>
        <p:txBody>
          <a:bodyPr wrap="square" lIns="0" tIns="0" rIns="0" bIns="0" anchor="ctr">
            <a:spAutoFit/>
          </a:bodyPr>
          <a:lstStyle>
            <a:lvl1pPr eaLnBrk="0" hangingPunct="0">
              <a:defRPr kumimoji="1" sz="2400">
                <a:solidFill>
                  <a:schemeClr val="tx1"/>
                </a:solidFill>
                <a:latin typeface="宋体" panose="02010600030101010101" pitchFamily="2" charset="-122"/>
                <a:ea typeface="宋体" panose="02010600030101010101" pitchFamily="2" charset="-122"/>
                <a:cs typeface="宋体" panose="02010600030101010101" pitchFamily="2" charset="-122"/>
              </a:defRPr>
            </a:lvl1pPr>
            <a:lvl2pPr marL="742950" indent="-285750" eaLnBrk="0" hangingPunct="0">
              <a:defRPr kumimoji="1" sz="2400">
                <a:solidFill>
                  <a:schemeClr val="tx1"/>
                </a:solidFill>
                <a:latin typeface="宋体" panose="02010600030101010101" pitchFamily="2" charset="-122"/>
                <a:ea typeface="宋体" panose="02010600030101010101" pitchFamily="2" charset="-122"/>
              </a:defRPr>
            </a:lvl2pPr>
            <a:lvl3pPr marL="1143000" indent="-228600" eaLnBrk="0" hangingPunct="0">
              <a:defRPr kumimoji="1" sz="2400">
                <a:solidFill>
                  <a:schemeClr val="tx1"/>
                </a:solidFill>
                <a:latin typeface="宋体" panose="02010600030101010101" pitchFamily="2" charset="-122"/>
                <a:ea typeface="宋体" panose="02010600030101010101" pitchFamily="2" charset="-122"/>
              </a:defRPr>
            </a:lvl3pPr>
            <a:lvl4pPr marL="1600200" indent="-228600" eaLnBrk="0" hangingPunct="0">
              <a:defRPr kumimoji="1" sz="2400">
                <a:solidFill>
                  <a:schemeClr val="tx1"/>
                </a:solidFill>
                <a:latin typeface="宋体" panose="02010600030101010101" pitchFamily="2" charset="-122"/>
                <a:ea typeface="宋体" panose="02010600030101010101" pitchFamily="2" charset="-122"/>
              </a:defRPr>
            </a:lvl4pPr>
            <a:lvl5pPr marL="2057400" indent="-228600" eaLnBrk="0" hangingPunct="0">
              <a:defRPr kumimoji="1" sz="24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kumimoji="1" sz="2400">
                <a:solidFill>
                  <a:schemeClr val="tx1"/>
                </a:solidFill>
                <a:latin typeface="宋体" panose="02010600030101010101" pitchFamily="2" charset="-122"/>
                <a:ea typeface="宋体" panose="02010600030101010101" pitchFamily="2" charset="-122"/>
              </a:defRPr>
            </a:lvl9pPr>
          </a:lstStyle>
          <a:p>
            <a:pPr defTabSz="308577" fontAlgn="base">
              <a:spcBef>
                <a:spcPct val="50000"/>
              </a:spcBef>
              <a:spcAft>
                <a:spcPct val="0"/>
              </a:spcAft>
              <a:defRPr/>
            </a:pPr>
            <a:fld id="{046AD7C7-DE3F-5E43-A3A8-CA80750AE375}" type="slidenum">
              <a:rPr kumimoji="0" lang="en-US" altLang="zh-CN" sz="825" b="0" kern="0" smtClean="0">
                <a:solidFill>
                  <a:schemeClr val="bg1"/>
                </a:solidFill>
                <a:latin typeface="Arial" panose="020B0604020202020204"/>
                <a:cs typeface="Arial" panose="020B0604020202020204"/>
                <a:sym typeface="Helvetica Neue"/>
              </a:rPr>
              <a:pPr defTabSz="308577" fontAlgn="base">
                <a:spcBef>
                  <a:spcPct val="50000"/>
                </a:spcBef>
                <a:spcAft>
                  <a:spcPct val="0"/>
                </a:spcAft>
                <a:defRPr/>
              </a:pPr>
              <a:t>‹#›</a:t>
            </a:fld>
            <a:endParaRPr kumimoji="0" lang="en-US" altLang="zh-CN" sz="825" b="0" kern="0" dirty="0">
              <a:solidFill>
                <a:schemeClr val="bg1"/>
              </a:solidFill>
              <a:latin typeface="Arial" panose="020B0604020202020204"/>
              <a:cs typeface="Arial" panose="020B0604020202020204"/>
              <a:sym typeface="Helvetica Neue"/>
            </a:endParaRPr>
          </a:p>
        </p:txBody>
      </p:sp>
      <p:pic>
        <p:nvPicPr>
          <p:cNvPr id="25" name="图片 24"/>
          <p:cNvPicPr>
            <a:picLocks noChangeAspect="1"/>
          </p:cNvPicPr>
          <p:nvPr userDrawn="1"/>
        </p:nvPicPr>
        <p:blipFill rotWithShape="1">
          <a:blip r:embed="rId2">
            <a:extLst>
              <a:ext uri="{28A0092B-C50C-407E-A947-70E740481C1C}">
                <a14:useLocalDpi xmlns:a14="http://schemas.microsoft.com/office/drawing/2010/main" val="0"/>
              </a:ext>
            </a:extLst>
          </a:blip>
          <a:srcRect t="-12439" r="37297" b="-1"/>
          <a:stretch/>
        </p:blipFill>
        <p:spPr>
          <a:xfrm>
            <a:off x="7826835" y="143934"/>
            <a:ext cx="1020303" cy="380554"/>
          </a:xfrm>
          <a:prstGeom prst="rect">
            <a:avLst/>
          </a:prstGeom>
        </p:spPr>
      </p:pic>
    </p:spTree>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2" name="Group 41"/>
          <p:cNvGrpSpPr/>
          <p:nvPr userDrawn="1"/>
        </p:nvGrpSpPr>
        <p:grpSpPr>
          <a:xfrm>
            <a:off x="-1081337" y="-53219"/>
            <a:ext cx="646288" cy="646288"/>
            <a:chOff x="-1138755" y="0"/>
            <a:chExt cx="646288" cy="646288"/>
          </a:xfrm>
          <a:solidFill>
            <a:srgbClr val="24215F"/>
          </a:solidFill>
        </p:grpSpPr>
        <p:sp>
          <p:nvSpPr>
            <p:cNvPr id="43" name="Rectangle 42"/>
            <p:cNvSpPr/>
            <p:nvPr userDrawn="1"/>
          </p:nvSpPr>
          <p:spPr>
            <a:xfrm>
              <a:off x="-1138755" y="0"/>
              <a:ext cx="646288" cy="646288"/>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44" name="TextBox 43"/>
            <p:cNvSpPr txBox="1"/>
            <p:nvPr userDrawn="1"/>
          </p:nvSpPr>
          <p:spPr>
            <a:xfrm>
              <a:off x="-1138755" y="0"/>
              <a:ext cx="407083" cy="461665"/>
            </a:xfrm>
            <a:prstGeom prst="rect">
              <a:avLst/>
            </a:prstGeom>
            <a:grpFill/>
          </p:spPr>
          <p:txBody>
            <a:bodyPr wrap="none" rtlCol="0">
              <a:spAutoFit/>
            </a:bodyPr>
            <a:lstStyle/>
            <a:p>
              <a:r>
                <a:rPr lang="en-US" sz="800" dirty="0" smtClean="0">
                  <a:solidFill>
                    <a:schemeClr val="bg1"/>
                  </a:solidFill>
                </a:rPr>
                <a:t>R:</a:t>
              </a:r>
              <a:r>
                <a:rPr lang="en-US" altLang="zh-CN" sz="800" dirty="0" smtClean="0">
                  <a:solidFill>
                    <a:schemeClr val="bg1"/>
                  </a:solidFill>
                </a:rPr>
                <a:t>36</a:t>
              </a:r>
              <a:endParaRPr lang="en-US" sz="800" dirty="0" smtClean="0">
                <a:solidFill>
                  <a:schemeClr val="bg1"/>
                </a:solidFill>
              </a:endParaRPr>
            </a:p>
            <a:p>
              <a:r>
                <a:rPr lang="en-US" sz="800" dirty="0" smtClean="0">
                  <a:solidFill>
                    <a:schemeClr val="bg1"/>
                  </a:solidFill>
                </a:rPr>
                <a:t>G:</a:t>
              </a:r>
              <a:r>
                <a:rPr lang="en-US" altLang="zh-CN" sz="800" dirty="0" smtClean="0">
                  <a:solidFill>
                    <a:schemeClr val="bg1"/>
                  </a:solidFill>
                </a:rPr>
                <a:t>33</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9</a:t>
              </a:r>
              <a:r>
                <a:rPr lang="en-US" sz="800" dirty="0" smtClean="0">
                  <a:solidFill>
                    <a:schemeClr val="bg1"/>
                  </a:solidFill>
                </a:rPr>
                <a:t>5</a:t>
              </a:r>
              <a:endParaRPr lang="en-US" sz="800" dirty="0">
                <a:solidFill>
                  <a:schemeClr val="bg1"/>
                </a:solidFill>
              </a:endParaRPr>
            </a:p>
          </p:txBody>
        </p:sp>
      </p:grpSp>
      <p:grpSp>
        <p:nvGrpSpPr>
          <p:cNvPr id="45" name="Group 44"/>
          <p:cNvGrpSpPr/>
          <p:nvPr userDrawn="1"/>
        </p:nvGrpSpPr>
        <p:grpSpPr>
          <a:xfrm>
            <a:off x="-1081337" y="659218"/>
            <a:ext cx="646288" cy="646288"/>
            <a:chOff x="-1138755" y="0"/>
            <a:chExt cx="646288" cy="646288"/>
          </a:xfrm>
        </p:grpSpPr>
        <p:sp>
          <p:nvSpPr>
            <p:cNvPr id="46" name="Rectangle 45"/>
            <p:cNvSpPr/>
            <p:nvPr userDrawn="1"/>
          </p:nvSpPr>
          <p:spPr>
            <a:xfrm>
              <a:off x="-1138755" y="0"/>
              <a:ext cx="646288" cy="646288"/>
            </a:xfrm>
            <a:prstGeom prst="rect">
              <a:avLst/>
            </a:prstGeom>
            <a:solidFill>
              <a:srgbClr val="1771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47" name="TextBox 46"/>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en-US" altLang="zh-CN" sz="800" dirty="0" smtClean="0">
                  <a:solidFill>
                    <a:schemeClr val="bg1"/>
                  </a:solidFill>
                </a:rPr>
                <a:t>23</a:t>
              </a:r>
              <a:endParaRPr lang="en-US" sz="800" dirty="0" smtClean="0">
                <a:solidFill>
                  <a:schemeClr val="bg1"/>
                </a:solidFill>
              </a:endParaRPr>
            </a:p>
            <a:p>
              <a:r>
                <a:rPr lang="en-US" sz="800" dirty="0" smtClean="0">
                  <a:solidFill>
                    <a:schemeClr val="bg1"/>
                  </a:solidFill>
                </a:rPr>
                <a:t>G:1</a:t>
              </a:r>
              <a:r>
                <a:rPr lang="en-US" altLang="zh-CN" sz="800" dirty="0" smtClean="0">
                  <a:solidFill>
                    <a:schemeClr val="bg1"/>
                  </a:solidFill>
                </a:rPr>
                <a:t>36</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238</a:t>
              </a:r>
              <a:endParaRPr lang="en-US" sz="800" dirty="0">
                <a:solidFill>
                  <a:schemeClr val="bg1"/>
                </a:solidFill>
              </a:endParaRPr>
            </a:p>
          </p:txBody>
        </p:sp>
      </p:grpSp>
      <p:grpSp>
        <p:nvGrpSpPr>
          <p:cNvPr id="48" name="Group 47"/>
          <p:cNvGrpSpPr/>
          <p:nvPr userDrawn="1"/>
        </p:nvGrpSpPr>
        <p:grpSpPr>
          <a:xfrm>
            <a:off x="-1081337" y="1371655"/>
            <a:ext cx="646288" cy="646288"/>
            <a:chOff x="-1138755" y="0"/>
            <a:chExt cx="646288" cy="646288"/>
          </a:xfrm>
        </p:grpSpPr>
        <p:sp>
          <p:nvSpPr>
            <p:cNvPr id="49" name="Rectangle 48"/>
            <p:cNvSpPr/>
            <p:nvPr userDrawn="1"/>
          </p:nvSpPr>
          <p:spPr>
            <a:xfrm>
              <a:off x="-1138755" y="0"/>
              <a:ext cx="646288" cy="646288"/>
            </a:xfrm>
            <a:prstGeom prst="rect">
              <a:avLst/>
            </a:prstGeom>
            <a:solidFill>
              <a:srgbClr val="25C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50" name="TextBox 49"/>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tx1"/>
                  </a:solidFill>
                </a:rPr>
                <a:t>R:</a:t>
              </a:r>
              <a:r>
                <a:rPr lang="en-US" altLang="zh-CN" sz="800" dirty="0" smtClean="0">
                  <a:solidFill>
                    <a:schemeClr val="tx1"/>
                  </a:solidFill>
                </a:rPr>
                <a:t>35</a:t>
              </a:r>
              <a:endParaRPr lang="en-US" sz="800" dirty="0" smtClean="0">
                <a:solidFill>
                  <a:schemeClr val="tx1"/>
                </a:solidFill>
              </a:endParaRPr>
            </a:p>
            <a:p>
              <a:r>
                <a:rPr lang="en-US" sz="800" dirty="0" smtClean="0">
                  <a:solidFill>
                    <a:schemeClr val="tx1"/>
                  </a:solidFill>
                </a:rPr>
                <a:t>G:2</a:t>
              </a:r>
              <a:r>
                <a:rPr lang="en-US" altLang="zh-CN" sz="800" dirty="0" smtClean="0">
                  <a:solidFill>
                    <a:schemeClr val="tx1"/>
                  </a:solidFill>
                </a:rPr>
                <a:t>04</a:t>
              </a:r>
              <a:endParaRPr lang="en-US" sz="800" dirty="0" smtClean="0">
                <a:solidFill>
                  <a:schemeClr val="tx1"/>
                </a:solidFill>
              </a:endParaRPr>
            </a:p>
            <a:p>
              <a:r>
                <a:rPr lang="en-US" sz="800" dirty="0" smtClean="0">
                  <a:solidFill>
                    <a:schemeClr val="tx1"/>
                  </a:solidFill>
                </a:rPr>
                <a:t>B:2</a:t>
              </a:r>
              <a:r>
                <a:rPr lang="en-US" altLang="zh-CN" sz="800" dirty="0" smtClean="0">
                  <a:solidFill>
                    <a:schemeClr val="tx1"/>
                  </a:solidFill>
                </a:rPr>
                <a:t>52</a:t>
              </a:r>
              <a:endParaRPr lang="en-US" sz="800" dirty="0">
                <a:solidFill>
                  <a:schemeClr val="tx1"/>
                </a:solidFill>
              </a:endParaRPr>
            </a:p>
          </p:txBody>
        </p:sp>
      </p:grpSp>
      <p:grpSp>
        <p:nvGrpSpPr>
          <p:cNvPr id="51" name="Group 50"/>
          <p:cNvGrpSpPr/>
          <p:nvPr userDrawn="1"/>
        </p:nvGrpSpPr>
        <p:grpSpPr>
          <a:xfrm>
            <a:off x="-1081337" y="2084092"/>
            <a:ext cx="646288" cy="646288"/>
            <a:chOff x="-1138755" y="0"/>
            <a:chExt cx="646288" cy="646288"/>
          </a:xfrm>
        </p:grpSpPr>
        <p:sp>
          <p:nvSpPr>
            <p:cNvPr id="52" name="Rectangle 51"/>
            <p:cNvSpPr/>
            <p:nvPr userDrawn="1"/>
          </p:nvSpPr>
          <p:spPr>
            <a:xfrm>
              <a:off x="-1138755" y="0"/>
              <a:ext cx="646288" cy="646288"/>
            </a:xfrm>
            <a:prstGeom prst="rect">
              <a:avLst/>
            </a:prstGeom>
            <a:solidFill>
              <a:srgbClr val="24BE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53" name="TextBox 52"/>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en-US" altLang="zh-CN" sz="800" dirty="0" smtClean="0">
                  <a:solidFill>
                    <a:schemeClr val="bg1"/>
                  </a:solidFill>
                </a:rPr>
                <a:t>33</a:t>
              </a:r>
              <a:endParaRPr lang="en-US" sz="800" dirty="0" smtClean="0">
                <a:solidFill>
                  <a:schemeClr val="bg1"/>
                </a:solidFill>
              </a:endParaRPr>
            </a:p>
            <a:p>
              <a:r>
                <a:rPr lang="en-US" sz="800" dirty="0" smtClean="0">
                  <a:solidFill>
                    <a:schemeClr val="bg1"/>
                  </a:solidFill>
                </a:rPr>
                <a:t>G:</a:t>
              </a:r>
              <a:r>
                <a:rPr lang="en-US" altLang="zh-CN" sz="800" dirty="0" smtClean="0">
                  <a:solidFill>
                    <a:schemeClr val="bg1"/>
                  </a:solidFill>
                </a:rPr>
                <a:t>200</a:t>
              </a:r>
              <a:endParaRPr lang="en-US" sz="800" dirty="0" smtClean="0">
                <a:solidFill>
                  <a:schemeClr val="bg1"/>
                </a:solidFill>
              </a:endParaRPr>
            </a:p>
            <a:p>
              <a:r>
                <a:rPr lang="en-US" sz="800" dirty="0" smtClean="0">
                  <a:solidFill>
                    <a:schemeClr val="bg1"/>
                  </a:solidFill>
                </a:rPr>
                <a:t>B:</a:t>
              </a:r>
              <a:r>
                <a:rPr lang="en-US" altLang="zh-CN" sz="800" dirty="0" smtClean="0">
                  <a:solidFill>
                    <a:schemeClr val="bg1"/>
                  </a:solidFill>
                </a:rPr>
                <a:t>200</a:t>
              </a:r>
              <a:endParaRPr lang="en-US" sz="800" dirty="0">
                <a:solidFill>
                  <a:schemeClr val="bg1"/>
                </a:solidFill>
              </a:endParaRPr>
            </a:p>
          </p:txBody>
        </p:sp>
      </p:grpSp>
      <p:sp>
        <p:nvSpPr>
          <p:cNvPr id="59" name="TextBox 58"/>
          <p:cNvSpPr txBox="1"/>
          <p:nvPr userDrawn="1"/>
        </p:nvSpPr>
        <p:spPr>
          <a:xfrm>
            <a:off x="-1095448" y="3710098"/>
            <a:ext cx="646288" cy="415498"/>
          </a:xfrm>
          <a:prstGeom prst="rect">
            <a:avLst/>
          </a:prstGeom>
          <a:noFill/>
        </p:spPr>
        <p:txBody>
          <a:bodyPr wrap="square" rtlCol="0">
            <a:spAutoFit/>
          </a:bodyPr>
          <a:lstStyle/>
          <a:p>
            <a:r>
              <a:rPr lang="zh-CN" altLang="en-US" sz="700" dirty="0" smtClean="0">
                <a:solidFill>
                  <a:schemeClr val="bg1"/>
                </a:solidFill>
              </a:rPr>
              <a:t>中文字体：</a:t>
            </a:r>
            <a:endParaRPr lang="en-US" altLang="zh-CN" sz="700" dirty="0" smtClean="0">
              <a:solidFill>
                <a:srgbClr val="1EA19F"/>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1400" b="0" i="0" dirty="0" smtClean="0">
                <a:solidFill>
                  <a:srgbClr val="FFFFFF"/>
                </a:solidFill>
                <a:latin typeface="Heiti SC Medium"/>
                <a:ea typeface="Heiti SC Medium"/>
                <a:cs typeface="Heiti SC Medium"/>
              </a:rPr>
              <a:t>黑体</a:t>
            </a:r>
            <a:endParaRPr lang="en-US" altLang="zh-CN" sz="1400" b="0" i="0" dirty="0" smtClean="0">
              <a:solidFill>
                <a:srgbClr val="FFFFFF"/>
              </a:solidFill>
              <a:latin typeface="Heiti SC Medium"/>
              <a:ea typeface="Heiti SC Medium"/>
              <a:cs typeface="Heiti SC Medium"/>
            </a:endParaRPr>
          </a:p>
        </p:txBody>
      </p:sp>
      <p:grpSp>
        <p:nvGrpSpPr>
          <p:cNvPr id="60" name="Group 59"/>
          <p:cNvGrpSpPr/>
          <p:nvPr userDrawn="1"/>
        </p:nvGrpSpPr>
        <p:grpSpPr>
          <a:xfrm>
            <a:off x="-1081337" y="2796527"/>
            <a:ext cx="646288" cy="646288"/>
            <a:chOff x="-1138755" y="0"/>
            <a:chExt cx="646288" cy="646288"/>
          </a:xfrm>
        </p:grpSpPr>
        <p:sp>
          <p:nvSpPr>
            <p:cNvPr id="61" name="Rectangle 60"/>
            <p:cNvSpPr/>
            <p:nvPr userDrawn="1"/>
          </p:nvSpPr>
          <p:spPr>
            <a:xfrm>
              <a:off x="-1138755" y="0"/>
              <a:ext cx="646288" cy="646288"/>
            </a:xfrm>
            <a:prstGeom prst="rect">
              <a:avLst/>
            </a:prstGeom>
            <a:solidFill>
              <a:srgbClr val="9F5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00"/>
            </a:p>
          </p:txBody>
        </p:sp>
        <p:sp>
          <p:nvSpPr>
            <p:cNvPr id="62" name="TextBox 61"/>
            <p:cNvSpPr txBox="1"/>
            <p:nvPr userDrawn="1"/>
          </p:nvSpPr>
          <p:spPr>
            <a:xfrm>
              <a:off x="-1138755" y="0"/>
              <a:ext cx="466794" cy="461665"/>
            </a:xfrm>
            <a:prstGeom prst="rect">
              <a:avLst/>
            </a:prstGeom>
            <a:noFill/>
          </p:spPr>
          <p:txBody>
            <a:bodyPr wrap="none" rtlCol="0">
              <a:spAutoFit/>
            </a:bodyPr>
            <a:lstStyle/>
            <a:p>
              <a:r>
                <a:rPr lang="en-US" sz="800" dirty="0" smtClean="0">
                  <a:solidFill>
                    <a:schemeClr val="bg1"/>
                  </a:solidFill>
                </a:rPr>
                <a:t>R:</a:t>
              </a:r>
              <a:r>
                <a:rPr lang="zh-CN" altLang="zh-CN" sz="800" dirty="0" smtClean="0">
                  <a:solidFill>
                    <a:schemeClr val="bg1"/>
                  </a:solidFill>
                </a:rPr>
                <a:t>1</a:t>
              </a:r>
              <a:r>
                <a:rPr lang="en-US" altLang="zh-CN" sz="800" dirty="0" smtClean="0">
                  <a:solidFill>
                    <a:schemeClr val="bg1"/>
                  </a:solidFill>
                </a:rPr>
                <a:t>76</a:t>
              </a:r>
              <a:endParaRPr lang="en-US" sz="800" dirty="0" smtClean="0">
                <a:solidFill>
                  <a:schemeClr val="bg1"/>
                </a:solidFill>
              </a:endParaRPr>
            </a:p>
            <a:p>
              <a:r>
                <a:rPr lang="en-US" sz="800" dirty="0" smtClean="0">
                  <a:solidFill>
                    <a:schemeClr val="bg1"/>
                  </a:solidFill>
                </a:rPr>
                <a:t>G:</a:t>
              </a:r>
              <a:r>
                <a:rPr lang="zh-CN" altLang="zh-CN" sz="800" dirty="0" smtClean="0">
                  <a:solidFill>
                    <a:schemeClr val="bg1"/>
                  </a:solidFill>
                </a:rPr>
                <a:t>1</a:t>
              </a:r>
              <a:r>
                <a:rPr lang="en-US" altLang="zh-CN" sz="800" dirty="0" smtClean="0">
                  <a:solidFill>
                    <a:schemeClr val="bg1"/>
                  </a:solidFill>
                </a:rPr>
                <a:t>15</a:t>
              </a:r>
              <a:endParaRPr lang="en-US" sz="800" dirty="0" smtClean="0">
                <a:solidFill>
                  <a:schemeClr val="bg1"/>
                </a:solidFill>
              </a:endParaRPr>
            </a:p>
            <a:p>
              <a:r>
                <a:rPr lang="en-US" sz="800" dirty="0" smtClean="0">
                  <a:solidFill>
                    <a:schemeClr val="bg1"/>
                  </a:solidFill>
                </a:rPr>
                <a:t>B:</a:t>
              </a:r>
              <a:r>
                <a:rPr lang="zh-CN" altLang="zh-CN" sz="800" dirty="0" smtClean="0">
                  <a:solidFill>
                    <a:schemeClr val="bg1"/>
                  </a:solidFill>
                </a:rPr>
                <a:t>2</a:t>
              </a:r>
              <a:r>
                <a:rPr lang="en-US" altLang="zh-CN" sz="800" dirty="0" smtClean="0">
                  <a:solidFill>
                    <a:schemeClr val="bg1"/>
                  </a:solidFill>
                </a:rPr>
                <a:t>52</a:t>
              </a:r>
              <a:endParaRPr lang="en-US" sz="800" dirty="0">
                <a:solidFill>
                  <a:schemeClr val="bg1"/>
                </a:solidFill>
              </a:endParaRPr>
            </a:p>
          </p:txBody>
        </p:sp>
      </p:grpSp>
      <p:sp>
        <p:nvSpPr>
          <p:cNvPr id="63" name="Rectangle 62"/>
          <p:cNvSpPr/>
          <p:nvPr userDrawn="1"/>
        </p:nvSpPr>
        <p:spPr>
          <a:xfrm>
            <a:off x="-1095448" y="4158940"/>
            <a:ext cx="770893" cy="446276"/>
          </a:xfrm>
          <a:prstGeom prst="rect">
            <a:avLst/>
          </a:prstGeom>
        </p:spPr>
        <p:txBody>
          <a:bodyPr wrap="square">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CN" altLang="en-US" sz="700" dirty="0" smtClean="0">
                <a:solidFill>
                  <a:schemeClr val="bg1"/>
                </a:solidFill>
              </a:rPr>
              <a:t>英文字体：</a:t>
            </a:r>
            <a:endParaRPr lang="en-US" altLang="zh-CN" sz="700" b="1" i="0" dirty="0" smtClean="0">
              <a:solidFill>
                <a:srgbClr val="FFFFFF"/>
              </a:solidFill>
              <a:latin typeface="Arial"/>
              <a:cs typeface="Arial"/>
            </a:endParaRPr>
          </a:p>
          <a:p>
            <a:r>
              <a:rPr lang="en-US" altLang="zh-CN" sz="1600" b="1" i="0" dirty="0" smtClean="0">
                <a:solidFill>
                  <a:srgbClr val="FFFFFF"/>
                </a:solidFill>
                <a:latin typeface="Arial"/>
                <a:cs typeface="Arial"/>
              </a:rPr>
              <a:t>Arial</a:t>
            </a:r>
          </a:p>
        </p:txBody>
      </p:sp>
      <p:grpSp>
        <p:nvGrpSpPr>
          <p:cNvPr id="76" name="Group 75"/>
          <p:cNvGrpSpPr/>
          <p:nvPr userDrawn="1"/>
        </p:nvGrpSpPr>
        <p:grpSpPr>
          <a:xfrm>
            <a:off x="-201085" y="208515"/>
            <a:ext cx="136829" cy="4388332"/>
            <a:chOff x="-279703" y="208515"/>
            <a:chExt cx="243417" cy="4388332"/>
          </a:xfrm>
        </p:grpSpPr>
        <p:cxnSp>
          <p:nvCxnSpPr>
            <p:cNvPr id="77" name="Straight Connector 7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userDrawn="1"/>
          </p:nvGrpSpPr>
          <p:grpSpPr>
            <a:xfrm>
              <a:off x="-279703" y="4254803"/>
              <a:ext cx="243417" cy="342044"/>
              <a:chOff x="-243418" y="1063625"/>
              <a:chExt cx="243417" cy="342044"/>
            </a:xfrm>
          </p:grpSpPr>
          <p:cxnSp>
            <p:nvCxnSpPr>
              <p:cNvPr id="82" name="Straight Connector 81"/>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79" name="Group 78"/>
            <p:cNvGrpSpPr/>
            <p:nvPr userDrawn="1"/>
          </p:nvGrpSpPr>
          <p:grpSpPr>
            <a:xfrm>
              <a:off x="-279703" y="208515"/>
              <a:ext cx="243417" cy="864155"/>
              <a:chOff x="-243418" y="1063625"/>
              <a:chExt cx="243417" cy="864155"/>
            </a:xfrm>
          </p:grpSpPr>
          <p:cxnSp>
            <p:nvCxnSpPr>
              <p:cNvPr id="80" name="Straight Connector 79"/>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94" name="Straight Connector 93"/>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6" name="Group 95"/>
          <p:cNvGrpSpPr/>
          <p:nvPr userDrawn="1"/>
        </p:nvGrpSpPr>
        <p:grpSpPr>
          <a:xfrm>
            <a:off x="9196915" y="208515"/>
            <a:ext cx="136829" cy="4388332"/>
            <a:chOff x="-279703" y="208515"/>
            <a:chExt cx="243417" cy="4388332"/>
          </a:xfrm>
        </p:grpSpPr>
        <p:cxnSp>
          <p:nvCxnSpPr>
            <p:cNvPr id="97" name="Straight Connector 96"/>
            <p:cNvCxnSpPr/>
            <p:nvPr userDrawn="1"/>
          </p:nvCxnSpPr>
          <p:spPr>
            <a:xfrm flipH="1">
              <a:off x="-279703" y="1414714"/>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nvGrpSpPr>
            <p:cNvPr id="98" name="Group 97"/>
            <p:cNvGrpSpPr/>
            <p:nvPr userDrawn="1"/>
          </p:nvGrpSpPr>
          <p:grpSpPr>
            <a:xfrm>
              <a:off x="-279703" y="4254803"/>
              <a:ext cx="243417" cy="342044"/>
              <a:chOff x="-243418" y="1063625"/>
              <a:chExt cx="243417" cy="342044"/>
            </a:xfrm>
          </p:grpSpPr>
          <p:cxnSp>
            <p:nvCxnSpPr>
              <p:cNvPr id="103" name="Straight Connector 102"/>
              <p:cNvCxnSpPr/>
              <p:nvPr userDrawn="1"/>
            </p:nvCxnSpPr>
            <p:spPr>
              <a:xfrm flipH="1">
                <a:off x="-243418" y="140566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grpSp>
          <p:nvGrpSpPr>
            <p:cNvPr id="99" name="Group 98"/>
            <p:cNvGrpSpPr/>
            <p:nvPr userDrawn="1"/>
          </p:nvGrpSpPr>
          <p:grpSpPr>
            <a:xfrm>
              <a:off x="-279703" y="208515"/>
              <a:ext cx="243417" cy="864155"/>
              <a:chOff x="-243418" y="1063625"/>
              <a:chExt cx="243417" cy="864155"/>
            </a:xfrm>
          </p:grpSpPr>
          <p:cxnSp>
            <p:nvCxnSpPr>
              <p:cNvPr id="101" name="Straight Connector 100"/>
              <p:cNvCxnSpPr/>
              <p:nvPr userDrawn="1"/>
            </p:nvCxnSpPr>
            <p:spPr>
              <a:xfrm flipH="1">
                <a:off x="-243418" y="1927780"/>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userDrawn="1"/>
            </p:nvCxnSpPr>
            <p:spPr>
              <a:xfrm flipH="1">
                <a:off x="-243418" y="1063625"/>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cxnSp>
          <p:nvCxnSpPr>
            <p:cNvPr id="100" name="Straight Connector 99"/>
            <p:cNvCxnSpPr/>
            <p:nvPr userDrawn="1"/>
          </p:nvCxnSpPr>
          <p:spPr>
            <a:xfrm flipH="1">
              <a:off x="-279703" y="550559"/>
              <a:ext cx="243417" cy="0"/>
            </a:xfrm>
            <a:prstGeom prst="line">
              <a:avLst/>
            </a:prstGeom>
            <a:ln w="6350" cmpd="sng">
              <a:solidFill>
                <a:schemeClr val="bg1"/>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54" name="Rectangle 2"/>
          <p:cNvSpPr>
            <a:spLocks noGrp="1" noChangeArrowheads="1"/>
          </p:cNvSpPr>
          <p:nvPr>
            <p:ph type="title"/>
          </p:nvPr>
        </p:nvSpPr>
        <p:spPr bwMode="auto">
          <a:xfrm>
            <a:off x="453872" y="222365"/>
            <a:ext cx="8396441" cy="5257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smtClean="0"/>
              <a:t>单击此处编辑母版标题样式</a:t>
            </a:r>
            <a:endParaRPr lang="en-US" dirty="0"/>
          </a:p>
        </p:txBody>
      </p:sp>
      <p:sp>
        <p:nvSpPr>
          <p:cNvPr id="56" name="Rectangle 3"/>
          <p:cNvSpPr>
            <a:spLocks noGrp="1" noChangeArrowheads="1"/>
          </p:cNvSpPr>
          <p:nvPr>
            <p:ph type="body" idx="1"/>
          </p:nvPr>
        </p:nvSpPr>
        <p:spPr bwMode="auto">
          <a:xfrm>
            <a:off x="453872" y="1082837"/>
            <a:ext cx="8396441" cy="36685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79" r:id="rId1"/>
    <p:sldLayoutId id="2147493475" r:id="rId2"/>
    <p:sldLayoutId id="2147493460" r:id="rId3"/>
    <p:sldLayoutId id="2147493468" r:id="rId4"/>
    <p:sldLayoutId id="2147493469" r:id="rId5"/>
    <p:sldLayoutId id="2147493472" r:id="rId6"/>
    <p:sldLayoutId id="2147493477" r:id="rId7"/>
    <p:sldLayoutId id="2147493482" r:id="rId8"/>
    <p:sldLayoutId id="2147493481" r:id="rId9"/>
    <p:sldLayoutId id="2147493471" r:id="rId10"/>
  </p:sldLayoutIdLst>
  <p:timing>
    <p:tnLst>
      <p:par>
        <p:cTn id="1" dur="indefinite" restart="never" nodeType="tmRoot"/>
      </p:par>
    </p:tnLst>
  </p:timing>
  <p:hf hdr="0" ftr="0" dt="0"/>
  <p:txStyles>
    <p:titleStyle>
      <a:lvl1pPr algn="l" defTabSz="457200" rtl="0" eaLnBrk="1" latinLnBrk="0" hangingPunct="1">
        <a:spcBef>
          <a:spcPct val="0"/>
        </a:spcBef>
        <a:buNone/>
        <a:defRPr sz="1600" b="1" i="0" kern="1200">
          <a:solidFill>
            <a:schemeClr val="tx1"/>
          </a:solidFill>
          <a:latin typeface="Microsoft YaHei" charset="-122"/>
          <a:ea typeface="Microsoft YaHei" charset="-122"/>
          <a:cs typeface="Microsoft YaHei" charset="-122"/>
        </a:defRPr>
      </a:lvl1pPr>
    </p:titleStyle>
    <p:bodyStyle>
      <a:lvl1pPr marL="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2pPr>
      <a:lvl3pPr marL="9144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3pPr>
      <a:lvl4pPr marL="13716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4pPr>
      <a:lvl5pPr marL="1828800" indent="0" algn="l" defTabSz="457200" rtl="0" eaLnBrk="1" latinLnBrk="0" hangingPunct="1">
        <a:spcBef>
          <a:spcPct val="20000"/>
        </a:spcBef>
        <a:buFont typeface="Arial"/>
        <a:buNone/>
        <a:defRPr sz="1600" b="0" i="0" kern="1200">
          <a:solidFill>
            <a:schemeClr val="tx1"/>
          </a:solidFill>
          <a:latin typeface="Microsoft YaHei" charset="-122"/>
          <a:ea typeface="Microsoft YaHei" charset="-122"/>
          <a:cs typeface="Microsoft YaHei" charset="-122"/>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71EB"/>
        </a:solidFill>
        <a:effectLst/>
      </p:bgPr>
    </p:bg>
    <p:spTree>
      <p:nvGrpSpPr>
        <p:cNvPr id="1" name=""/>
        <p:cNvGrpSpPr/>
        <p:nvPr/>
      </p:nvGrpSpPr>
      <p:grpSpPr>
        <a:xfrm>
          <a:off x="0" y="0"/>
          <a:ext cx="0" cy="0"/>
          <a:chOff x="0" y="0"/>
          <a:chExt cx="0" cy="0"/>
        </a:xfrm>
      </p:grpSpPr>
      <p:sp>
        <p:nvSpPr>
          <p:cNvPr id="13" name="Title 1"/>
          <p:cNvSpPr txBox="1">
            <a:spLocks/>
          </p:cNvSpPr>
          <p:nvPr/>
        </p:nvSpPr>
        <p:spPr bwMode="auto">
          <a:xfrm>
            <a:off x="1502111" y="1420171"/>
            <a:ext cx="6153150" cy="1122215"/>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algn="l" defTabSz="457200" rtl="0" eaLnBrk="1" latinLnBrk="0" hangingPunct="1">
              <a:lnSpc>
                <a:spcPct val="100000"/>
              </a:lnSpc>
              <a:spcBef>
                <a:spcPct val="0"/>
              </a:spcBef>
              <a:buNone/>
              <a:defRPr sz="3200" b="1" i="0" kern="1200" baseline="0">
                <a:solidFill>
                  <a:schemeClr val="bg1"/>
                </a:solidFill>
                <a:latin typeface="Microsoft YaHei" charset="-122"/>
                <a:ea typeface="Microsoft YaHei" charset="-122"/>
                <a:cs typeface="Microsoft YaHei" charset="-122"/>
              </a:defRPr>
            </a:lvl1pPr>
          </a:lstStyle>
          <a:p>
            <a:pPr algn="ctr"/>
            <a:r>
              <a:rPr lang="zh-CN" altLang="en-US" dirty="0" smtClean="0"/>
              <a:t>精益智造计</a:t>
            </a:r>
            <a:r>
              <a:rPr lang="zh-CN" altLang="en-US" dirty="0" smtClean="0"/>
              <a:t>划流程</a:t>
            </a:r>
            <a:endParaRPr lang="en-US" dirty="0"/>
          </a:p>
        </p:txBody>
      </p:sp>
      <p:sp>
        <p:nvSpPr>
          <p:cNvPr id="4" name="Text Placeholder 4"/>
          <p:cNvSpPr txBox="1">
            <a:spLocks/>
          </p:cNvSpPr>
          <p:nvPr/>
        </p:nvSpPr>
        <p:spPr bwMode="auto">
          <a:xfrm>
            <a:off x="2475197" y="4352925"/>
            <a:ext cx="991657"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1200" dirty="0" smtClean="0"/>
              <a:t>2019.7.8</a:t>
            </a:r>
            <a:endParaRPr lang="en-US" altLang="zh-CN" sz="1200" dirty="0"/>
          </a:p>
        </p:txBody>
      </p:sp>
      <p:sp>
        <p:nvSpPr>
          <p:cNvPr id="5" name="Text Placeholder 4"/>
          <p:cNvSpPr txBox="1">
            <a:spLocks/>
          </p:cNvSpPr>
          <p:nvPr/>
        </p:nvSpPr>
        <p:spPr bwMode="auto">
          <a:xfrm>
            <a:off x="2668076" y="4603754"/>
            <a:ext cx="495829" cy="250829"/>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000" b="0" i="0" kern="1200">
                <a:solidFill>
                  <a:schemeClr val="bg1"/>
                </a:solidFill>
                <a:latin typeface="Microsoft YaHei" charset="-122"/>
                <a:ea typeface="Microsoft YaHei" charset="-122"/>
                <a:cs typeface="Microsoft YaHei" charset="-122"/>
              </a:defRPr>
            </a:lvl1pPr>
            <a:lvl2pPr marL="457200" indent="0" algn="l" defTabSz="457200" rtl="0" eaLnBrk="1" latinLnBrk="0" hangingPunct="1">
              <a:spcBef>
                <a:spcPct val="20000"/>
              </a:spcBef>
              <a:buFont typeface="Arial"/>
              <a:buNone/>
              <a:defRPr sz="1600" b="0" i="0" kern="1200">
                <a:solidFill>
                  <a:schemeClr val="tx1"/>
                </a:solidFill>
                <a:latin typeface="Arial"/>
                <a:ea typeface="+mn-ea"/>
                <a:cs typeface="Arial"/>
              </a:defRPr>
            </a:lvl2pPr>
            <a:lvl3pPr marL="914400" indent="0" algn="l" defTabSz="457200" rtl="0" eaLnBrk="1" latinLnBrk="0" hangingPunct="1">
              <a:spcBef>
                <a:spcPct val="20000"/>
              </a:spcBef>
              <a:buFont typeface="Arial"/>
              <a:buNone/>
              <a:defRPr sz="1600" b="0" i="0" kern="1200">
                <a:solidFill>
                  <a:schemeClr val="tx1"/>
                </a:solidFill>
                <a:latin typeface="Arial"/>
                <a:ea typeface="+mn-ea"/>
                <a:cs typeface="Arial"/>
              </a:defRPr>
            </a:lvl3pPr>
            <a:lvl4pPr marL="1371600" indent="0" algn="l" defTabSz="457200" rtl="0" eaLnBrk="1" latinLnBrk="0" hangingPunct="1">
              <a:spcBef>
                <a:spcPct val="20000"/>
              </a:spcBef>
              <a:buFont typeface="Arial"/>
              <a:buNone/>
              <a:defRPr sz="1600" b="0" i="0" kern="1200">
                <a:solidFill>
                  <a:schemeClr val="tx1"/>
                </a:solidFill>
                <a:latin typeface="Arial"/>
                <a:ea typeface="+mn-ea"/>
                <a:cs typeface="Arial"/>
              </a:defRPr>
            </a:lvl4pPr>
            <a:lvl5pPr marL="1828800" indent="0" algn="l" defTabSz="457200" rtl="0" eaLnBrk="1" latinLnBrk="0" hangingPunct="1">
              <a:spcBef>
                <a:spcPct val="20000"/>
              </a:spcBef>
              <a:buFont typeface="Arial"/>
              <a:buNone/>
              <a:defRPr sz="16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sz="1200" dirty="0"/>
          </a:p>
        </p:txBody>
      </p:sp>
    </p:spTree>
    <p:extLst>
      <p:ext uri="{BB962C8B-B14F-4D97-AF65-F5344CB8AC3E}">
        <p14:creationId xmlns:p14="http://schemas.microsoft.com/office/powerpoint/2010/main" val="2850651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399120" y="362933"/>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计划预测单</a:t>
            </a:r>
            <a:endParaRPr lang="zh-CN" altLang="en-US" sz="1100"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194619" y="356731"/>
            <a:ext cx="761747" cy="230832"/>
          </a:xfrm>
          <a:prstGeom prst="rect">
            <a:avLst/>
          </a:prstGeom>
          <a:noFill/>
        </p:spPr>
        <p:txBody>
          <a:bodyPr wrap="none" rtlCol="0">
            <a:spAutoFit/>
          </a:bodyPr>
          <a:lstStyle/>
          <a:p>
            <a:r>
              <a:rPr lang="zh-CN" altLang="en-US" sz="900" dirty="0" smtClean="0"/>
              <a:t>三个月，周</a:t>
            </a:r>
            <a:endParaRPr lang="zh-CN" altLang="en-US" sz="900" dirty="0"/>
          </a:p>
        </p:txBody>
      </p:sp>
      <p:sp>
        <p:nvSpPr>
          <p:cNvPr id="22" name="矩形 21"/>
          <p:cNvSpPr/>
          <p:nvPr/>
        </p:nvSpPr>
        <p:spPr>
          <a:xfrm>
            <a:off x="4133652" y="366972"/>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销售订单</a:t>
            </a:r>
            <a:endParaRPr lang="zh-CN" altLang="en-US" sz="1100" dirty="0">
              <a:latin typeface="微软雅黑" panose="020B0503020204020204" pitchFamily="34" charset="-122"/>
              <a:ea typeface="微软雅黑" panose="020B0503020204020204" pitchFamily="34" charset="-122"/>
            </a:endParaRPr>
          </a:p>
        </p:txBody>
      </p:sp>
      <p:sp>
        <p:nvSpPr>
          <p:cNvPr id="23" name="文本框 22"/>
          <p:cNvSpPr txBox="1"/>
          <p:nvPr/>
        </p:nvSpPr>
        <p:spPr>
          <a:xfrm>
            <a:off x="4943940" y="368257"/>
            <a:ext cx="761747" cy="230832"/>
          </a:xfrm>
          <a:prstGeom prst="rect">
            <a:avLst/>
          </a:prstGeom>
          <a:noFill/>
        </p:spPr>
        <p:txBody>
          <a:bodyPr wrap="none" rtlCol="0">
            <a:spAutoFit/>
          </a:bodyPr>
          <a:lstStyle/>
          <a:p>
            <a:r>
              <a:rPr lang="zh-CN" altLang="en-US" sz="900" dirty="0" smtClean="0"/>
              <a:t>明确的交期</a:t>
            </a:r>
            <a:endParaRPr lang="zh-CN" altLang="en-US" sz="900" dirty="0"/>
          </a:p>
        </p:txBody>
      </p:sp>
      <p:sp>
        <p:nvSpPr>
          <p:cNvPr id="24" name="矩形 23"/>
          <p:cNvSpPr/>
          <p:nvPr/>
        </p:nvSpPr>
        <p:spPr>
          <a:xfrm>
            <a:off x="3266386" y="911733"/>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计划运算</a:t>
            </a:r>
            <a:endParaRPr lang="zh-CN" altLang="en-US" sz="1100" dirty="0">
              <a:latin typeface="微软雅黑" panose="020B0503020204020204" pitchFamily="34" charset="-122"/>
              <a:ea typeface="微软雅黑" panose="020B0503020204020204" pitchFamily="34" charset="-122"/>
            </a:endParaRPr>
          </a:p>
        </p:txBody>
      </p:sp>
      <p:sp>
        <p:nvSpPr>
          <p:cNvPr id="25" name="文本框 24"/>
          <p:cNvSpPr txBox="1"/>
          <p:nvPr/>
        </p:nvSpPr>
        <p:spPr>
          <a:xfrm>
            <a:off x="4133652" y="859042"/>
            <a:ext cx="422491" cy="369332"/>
          </a:xfrm>
          <a:prstGeom prst="rect">
            <a:avLst/>
          </a:prstGeom>
          <a:noFill/>
        </p:spPr>
        <p:txBody>
          <a:bodyPr wrap="square" rtlCol="0">
            <a:spAutoFit/>
          </a:bodyPr>
          <a:lstStyle/>
          <a:p>
            <a:r>
              <a:rPr lang="zh-CN" altLang="en-US" sz="900" dirty="0" smtClean="0"/>
              <a:t>计划方案</a:t>
            </a:r>
            <a:endParaRPr lang="zh-CN" altLang="en-US" sz="900" dirty="0"/>
          </a:p>
        </p:txBody>
      </p:sp>
      <p:cxnSp>
        <p:nvCxnSpPr>
          <p:cNvPr id="5" name="肘形连接符 4"/>
          <p:cNvCxnSpPr>
            <a:stCxn id="2" idx="2"/>
            <a:endCxn id="24" idx="0"/>
          </p:cNvCxnSpPr>
          <p:nvPr/>
        </p:nvCxnSpPr>
        <p:spPr>
          <a:xfrm rot="16200000" flipH="1">
            <a:off x="3123961" y="335675"/>
            <a:ext cx="284850" cy="867266"/>
          </a:xfrm>
          <a:prstGeom prst="bentConnector3">
            <a:avLst>
              <a:gd name="adj1" fmla="val 3676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肘形连接符 26"/>
          <p:cNvCxnSpPr>
            <a:stCxn id="22" idx="2"/>
            <a:endCxn id="24" idx="0"/>
          </p:cNvCxnSpPr>
          <p:nvPr/>
        </p:nvCxnSpPr>
        <p:spPr>
          <a:xfrm rot="5400000">
            <a:off x="3993247" y="337694"/>
            <a:ext cx="280811" cy="867266"/>
          </a:xfrm>
          <a:prstGeom prst="bentConnector3">
            <a:avLst>
              <a:gd name="adj1" fmla="val 36572"/>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矩形 27"/>
          <p:cNvSpPr/>
          <p:nvPr/>
        </p:nvSpPr>
        <p:spPr>
          <a:xfrm>
            <a:off x="3266386" y="1353645"/>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计划订单</a:t>
            </a:r>
            <a:endParaRPr lang="zh-CN" altLang="en-US" sz="1100" dirty="0">
              <a:latin typeface="微软雅黑" panose="020B0503020204020204" pitchFamily="34" charset="-122"/>
              <a:ea typeface="微软雅黑" panose="020B0503020204020204" pitchFamily="34" charset="-122"/>
            </a:endParaRPr>
          </a:p>
        </p:txBody>
      </p:sp>
      <p:cxnSp>
        <p:nvCxnSpPr>
          <p:cNvPr id="30" name="直接箭头连接符 29"/>
          <p:cNvCxnSpPr>
            <a:stCxn id="24" idx="2"/>
            <a:endCxn id="28" idx="0"/>
          </p:cNvCxnSpPr>
          <p:nvPr/>
        </p:nvCxnSpPr>
        <p:spPr>
          <a:xfrm>
            <a:off x="3700019" y="1175683"/>
            <a:ext cx="0" cy="17796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文本框 30"/>
          <p:cNvSpPr txBox="1"/>
          <p:nvPr/>
        </p:nvSpPr>
        <p:spPr>
          <a:xfrm>
            <a:off x="4118939" y="1394969"/>
            <a:ext cx="2271290" cy="230832"/>
          </a:xfrm>
          <a:prstGeom prst="rect">
            <a:avLst/>
          </a:prstGeom>
          <a:noFill/>
        </p:spPr>
        <p:txBody>
          <a:bodyPr wrap="square" rtlCol="0">
            <a:spAutoFit/>
          </a:bodyPr>
          <a:lstStyle/>
          <a:p>
            <a:r>
              <a:rPr lang="zh-CN" altLang="en-US" sz="900" dirty="0" smtClean="0"/>
              <a:t>产能因素可修改计划属性如：自制</a:t>
            </a:r>
            <a:r>
              <a:rPr lang="en-US" altLang="zh-CN" sz="900" dirty="0" smtClean="0">
                <a:sym typeface="Wingdings" panose="05000000000000000000" pitchFamily="2" charset="2"/>
              </a:rPr>
              <a:t></a:t>
            </a:r>
            <a:r>
              <a:rPr lang="zh-CN" altLang="en-US" sz="900" dirty="0" smtClean="0">
                <a:sym typeface="Wingdings" panose="05000000000000000000" pitchFamily="2" charset="2"/>
              </a:rPr>
              <a:t>委外</a:t>
            </a:r>
            <a:endParaRPr lang="zh-CN" altLang="en-US" sz="900" dirty="0"/>
          </a:p>
        </p:txBody>
      </p:sp>
      <p:sp>
        <p:nvSpPr>
          <p:cNvPr id="32" name="矩形 31"/>
          <p:cNvSpPr/>
          <p:nvPr/>
        </p:nvSpPr>
        <p:spPr>
          <a:xfrm>
            <a:off x="1003290" y="1910170"/>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委外订单</a:t>
            </a:r>
            <a:endParaRPr lang="zh-CN" altLang="en-US" sz="1100" dirty="0">
              <a:latin typeface="微软雅黑" panose="020B0503020204020204" pitchFamily="34" charset="-122"/>
              <a:ea typeface="微软雅黑" panose="020B0503020204020204" pitchFamily="34" charset="-122"/>
            </a:endParaRPr>
          </a:p>
        </p:txBody>
      </p:sp>
      <p:sp>
        <p:nvSpPr>
          <p:cNvPr id="33" name="矩形 32"/>
          <p:cNvSpPr/>
          <p:nvPr/>
        </p:nvSpPr>
        <p:spPr>
          <a:xfrm>
            <a:off x="3266384" y="1910170"/>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外购请购单</a:t>
            </a:r>
            <a:endParaRPr lang="zh-CN" altLang="en-US" sz="1100" dirty="0">
              <a:latin typeface="微软雅黑" panose="020B0503020204020204" pitchFamily="34" charset="-122"/>
              <a:ea typeface="微软雅黑" panose="020B0503020204020204" pitchFamily="34" charset="-122"/>
            </a:endParaRPr>
          </a:p>
        </p:txBody>
      </p:sp>
      <p:sp>
        <p:nvSpPr>
          <p:cNvPr id="34" name="矩形 33"/>
          <p:cNvSpPr/>
          <p:nvPr/>
        </p:nvSpPr>
        <p:spPr>
          <a:xfrm>
            <a:off x="6290919" y="1910170"/>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生产任务单</a:t>
            </a:r>
            <a:endParaRPr lang="zh-CN" altLang="en-US" sz="1100" dirty="0">
              <a:latin typeface="微软雅黑" panose="020B0503020204020204" pitchFamily="34" charset="-122"/>
              <a:ea typeface="微软雅黑" panose="020B0503020204020204" pitchFamily="34" charset="-122"/>
            </a:endParaRPr>
          </a:p>
        </p:txBody>
      </p:sp>
      <p:cxnSp>
        <p:nvCxnSpPr>
          <p:cNvPr id="36" name="肘形连接符 35"/>
          <p:cNvCxnSpPr>
            <a:stCxn id="28" idx="2"/>
            <a:endCxn id="32" idx="0"/>
          </p:cNvCxnSpPr>
          <p:nvPr/>
        </p:nvCxnSpPr>
        <p:spPr>
          <a:xfrm rot="5400000">
            <a:off x="2422184" y="632334"/>
            <a:ext cx="292575" cy="2263096"/>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肘形连接符 37"/>
          <p:cNvCxnSpPr>
            <a:stCxn id="28" idx="2"/>
            <a:endCxn id="34" idx="0"/>
          </p:cNvCxnSpPr>
          <p:nvPr/>
        </p:nvCxnSpPr>
        <p:spPr>
          <a:xfrm rot="16200000" flipH="1">
            <a:off x="5065998" y="251615"/>
            <a:ext cx="292575" cy="3024533"/>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直接箭头连接符 39"/>
          <p:cNvCxnSpPr>
            <a:stCxn id="28" idx="2"/>
            <a:endCxn id="33" idx="0"/>
          </p:cNvCxnSpPr>
          <p:nvPr/>
        </p:nvCxnSpPr>
        <p:spPr>
          <a:xfrm flipH="1">
            <a:off x="3700017" y="1617595"/>
            <a:ext cx="2" cy="29257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2" name="矩形 41"/>
          <p:cNvSpPr/>
          <p:nvPr/>
        </p:nvSpPr>
        <p:spPr>
          <a:xfrm>
            <a:off x="3266386" y="2311155"/>
            <a:ext cx="867266" cy="344282"/>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采购订单</a:t>
            </a:r>
            <a:endParaRPr lang="zh-CN" altLang="en-US" sz="1100" dirty="0">
              <a:latin typeface="微软雅黑" panose="020B0503020204020204" pitchFamily="34" charset="-122"/>
              <a:ea typeface="微软雅黑" panose="020B0503020204020204" pitchFamily="34" charset="-122"/>
            </a:endParaRPr>
          </a:p>
        </p:txBody>
      </p:sp>
      <p:cxnSp>
        <p:nvCxnSpPr>
          <p:cNvPr id="44" name="肘形连接符 43"/>
          <p:cNvCxnSpPr>
            <a:stCxn id="32" idx="2"/>
            <a:endCxn id="42" idx="1"/>
          </p:cNvCxnSpPr>
          <p:nvPr/>
        </p:nvCxnSpPr>
        <p:spPr>
          <a:xfrm rot="16200000" flipH="1">
            <a:off x="2197066" y="1413976"/>
            <a:ext cx="309176" cy="1829463"/>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直接箭头连接符 44"/>
          <p:cNvCxnSpPr>
            <a:stCxn id="33" idx="2"/>
            <a:endCxn id="42" idx="0"/>
          </p:cNvCxnSpPr>
          <p:nvPr/>
        </p:nvCxnSpPr>
        <p:spPr>
          <a:xfrm>
            <a:off x="3700017" y="2174120"/>
            <a:ext cx="2" cy="1370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0" name="矩形 49"/>
          <p:cNvSpPr/>
          <p:nvPr/>
        </p:nvSpPr>
        <p:spPr>
          <a:xfrm>
            <a:off x="1003290" y="2622235"/>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委外配料表</a:t>
            </a:r>
            <a:endParaRPr lang="zh-CN" altLang="en-US" sz="1100" dirty="0">
              <a:latin typeface="微软雅黑" panose="020B0503020204020204" pitchFamily="34" charset="-122"/>
              <a:ea typeface="微软雅黑" panose="020B0503020204020204" pitchFamily="34" charset="-122"/>
            </a:endParaRPr>
          </a:p>
        </p:txBody>
      </p:sp>
      <p:cxnSp>
        <p:nvCxnSpPr>
          <p:cNvPr id="51" name="直接箭头连接符 50"/>
          <p:cNvCxnSpPr>
            <a:stCxn id="32" idx="2"/>
            <a:endCxn id="50" idx="0"/>
          </p:cNvCxnSpPr>
          <p:nvPr/>
        </p:nvCxnSpPr>
        <p:spPr>
          <a:xfrm>
            <a:off x="1436923" y="2174120"/>
            <a:ext cx="0" cy="4481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7" name="矩形 56"/>
          <p:cNvSpPr/>
          <p:nvPr/>
        </p:nvSpPr>
        <p:spPr>
          <a:xfrm>
            <a:off x="1003290" y="3120046"/>
            <a:ext cx="8672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调拨出库单</a:t>
            </a:r>
            <a:endParaRPr lang="zh-CN" altLang="en-US" sz="1100" dirty="0">
              <a:latin typeface="微软雅黑" panose="020B0503020204020204" pitchFamily="34" charset="-122"/>
              <a:ea typeface="微软雅黑" panose="020B0503020204020204" pitchFamily="34" charset="-122"/>
            </a:endParaRPr>
          </a:p>
        </p:txBody>
      </p:sp>
      <p:sp>
        <p:nvSpPr>
          <p:cNvPr id="59" name="流程图: 磁盘 58"/>
          <p:cNvSpPr/>
          <p:nvPr/>
        </p:nvSpPr>
        <p:spPr>
          <a:xfrm>
            <a:off x="1003290" y="3641743"/>
            <a:ext cx="867266" cy="269563"/>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1100" dirty="0" smtClean="0">
                <a:latin typeface="微软雅黑" panose="020B0503020204020204" pitchFamily="34" charset="-122"/>
                <a:ea typeface="微软雅黑" panose="020B0503020204020204" pitchFamily="34" charset="-122"/>
              </a:rPr>
              <a:t>供方库存</a:t>
            </a:r>
            <a:endParaRPr lang="zh-CN" altLang="en-US" sz="1100" dirty="0">
              <a:latin typeface="微软雅黑" panose="020B0503020204020204" pitchFamily="34" charset="-122"/>
              <a:ea typeface="微软雅黑" panose="020B0503020204020204" pitchFamily="34" charset="-122"/>
            </a:endParaRPr>
          </a:p>
        </p:txBody>
      </p:sp>
      <p:cxnSp>
        <p:nvCxnSpPr>
          <p:cNvPr id="60" name="直接箭头连接符 59"/>
          <p:cNvCxnSpPr>
            <a:stCxn id="50" idx="2"/>
            <a:endCxn id="57" idx="0"/>
          </p:cNvCxnSpPr>
          <p:nvPr/>
        </p:nvCxnSpPr>
        <p:spPr>
          <a:xfrm>
            <a:off x="1436923" y="2886185"/>
            <a:ext cx="0" cy="23386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3" name="直接箭头连接符 62"/>
          <p:cNvCxnSpPr>
            <a:stCxn id="57" idx="2"/>
            <a:endCxn id="59" idx="1"/>
          </p:cNvCxnSpPr>
          <p:nvPr/>
        </p:nvCxnSpPr>
        <p:spPr>
          <a:xfrm>
            <a:off x="1436923" y="3383996"/>
            <a:ext cx="0" cy="25774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6" name="矩形 65"/>
          <p:cNvSpPr/>
          <p:nvPr/>
        </p:nvSpPr>
        <p:spPr>
          <a:xfrm>
            <a:off x="4838548" y="1914737"/>
            <a:ext cx="8672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日计划</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导入</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67" name="直接箭头连接符 66"/>
          <p:cNvCxnSpPr>
            <a:stCxn id="34" idx="1"/>
            <a:endCxn id="66" idx="3"/>
          </p:cNvCxnSpPr>
          <p:nvPr/>
        </p:nvCxnSpPr>
        <p:spPr>
          <a:xfrm flipH="1">
            <a:off x="5705814" y="2042145"/>
            <a:ext cx="585105" cy="456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1" name="矩形 70"/>
          <p:cNvSpPr/>
          <p:nvPr/>
        </p:nvSpPr>
        <p:spPr>
          <a:xfrm>
            <a:off x="4539603" y="2575105"/>
            <a:ext cx="648002"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要货计划</a:t>
            </a:r>
            <a:endParaRPr lang="zh-CN" altLang="en-US" sz="1100" dirty="0">
              <a:latin typeface="微软雅黑" panose="020B0503020204020204" pitchFamily="34" charset="-122"/>
              <a:ea typeface="微软雅黑" panose="020B0503020204020204" pitchFamily="34" charset="-122"/>
            </a:endParaRPr>
          </a:p>
        </p:txBody>
      </p:sp>
      <p:sp>
        <p:nvSpPr>
          <p:cNvPr id="72" name="矩形 71"/>
          <p:cNvSpPr/>
          <p:nvPr/>
        </p:nvSpPr>
        <p:spPr>
          <a:xfrm>
            <a:off x="5404644" y="2575105"/>
            <a:ext cx="648002"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齐套预警</a:t>
            </a:r>
            <a:endParaRPr lang="zh-CN" altLang="en-US" sz="1100" dirty="0">
              <a:latin typeface="微软雅黑" panose="020B0503020204020204" pitchFamily="34" charset="-122"/>
              <a:ea typeface="微软雅黑" panose="020B0503020204020204" pitchFamily="34" charset="-122"/>
            </a:endParaRPr>
          </a:p>
        </p:txBody>
      </p:sp>
      <p:cxnSp>
        <p:nvCxnSpPr>
          <p:cNvPr id="74" name="肘形连接符 73"/>
          <p:cNvCxnSpPr>
            <a:stCxn id="66" idx="2"/>
            <a:endCxn id="71" idx="0"/>
          </p:cNvCxnSpPr>
          <p:nvPr/>
        </p:nvCxnSpPr>
        <p:spPr>
          <a:xfrm rot="5400000">
            <a:off x="4869684" y="2172608"/>
            <a:ext cx="396418" cy="408577"/>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5" name="肘形连接符 74"/>
          <p:cNvCxnSpPr>
            <a:stCxn id="66" idx="2"/>
            <a:endCxn id="72" idx="0"/>
          </p:cNvCxnSpPr>
          <p:nvPr/>
        </p:nvCxnSpPr>
        <p:spPr>
          <a:xfrm rot="16200000" flipH="1">
            <a:off x="5302204" y="2148664"/>
            <a:ext cx="396418" cy="456464"/>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78" name="矩形 77"/>
          <p:cNvSpPr/>
          <p:nvPr/>
        </p:nvSpPr>
        <p:spPr>
          <a:xfrm>
            <a:off x="3319325" y="2973641"/>
            <a:ext cx="1834085" cy="299449"/>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收料通知单</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送货单带条码</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96" name="直接箭头连接符 95"/>
          <p:cNvCxnSpPr>
            <a:stCxn id="42" idx="2"/>
          </p:cNvCxnSpPr>
          <p:nvPr/>
        </p:nvCxnSpPr>
        <p:spPr>
          <a:xfrm>
            <a:off x="3700019" y="2655437"/>
            <a:ext cx="0" cy="31820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9" name="直接箭头连接符 98"/>
          <p:cNvCxnSpPr>
            <a:stCxn id="71" idx="2"/>
          </p:cNvCxnSpPr>
          <p:nvPr/>
        </p:nvCxnSpPr>
        <p:spPr>
          <a:xfrm>
            <a:off x="4863604" y="2839055"/>
            <a:ext cx="0" cy="1440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3" name="矩形 102"/>
          <p:cNvSpPr/>
          <p:nvPr/>
        </p:nvSpPr>
        <p:spPr>
          <a:xfrm>
            <a:off x="4535084" y="3512574"/>
            <a:ext cx="655250"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扫码报检</a:t>
            </a:r>
            <a:endParaRPr lang="zh-CN" altLang="en-US" sz="1100" dirty="0">
              <a:latin typeface="微软雅黑" panose="020B0503020204020204" pitchFamily="34" charset="-122"/>
              <a:ea typeface="微软雅黑" panose="020B0503020204020204" pitchFamily="34" charset="-122"/>
            </a:endParaRPr>
          </a:p>
        </p:txBody>
      </p:sp>
      <p:cxnSp>
        <p:nvCxnSpPr>
          <p:cNvPr id="104" name="直接箭头连接符 103"/>
          <p:cNvCxnSpPr>
            <a:endCxn id="103" idx="0"/>
          </p:cNvCxnSpPr>
          <p:nvPr/>
        </p:nvCxnSpPr>
        <p:spPr>
          <a:xfrm>
            <a:off x="4862709" y="3273090"/>
            <a:ext cx="0" cy="2394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7" name="矩形 106"/>
          <p:cNvSpPr/>
          <p:nvPr/>
        </p:nvSpPr>
        <p:spPr>
          <a:xfrm>
            <a:off x="4017272" y="3998253"/>
            <a:ext cx="12107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扫码合格入库</a:t>
            </a:r>
            <a:endParaRPr lang="zh-CN" altLang="en-US" sz="1100" dirty="0">
              <a:latin typeface="微软雅黑" panose="020B0503020204020204" pitchFamily="34" charset="-122"/>
              <a:ea typeface="微软雅黑" panose="020B0503020204020204" pitchFamily="34" charset="-122"/>
            </a:endParaRPr>
          </a:p>
        </p:txBody>
      </p:sp>
      <p:cxnSp>
        <p:nvCxnSpPr>
          <p:cNvPr id="108" name="直接箭头连接符 107"/>
          <p:cNvCxnSpPr>
            <a:stCxn id="103" idx="2"/>
          </p:cNvCxnSpPr>
          <p:nvPr/>
        </p:nvCxnSpPr>
        <p:spPr>
          <a:xfrm>
            <a:off x="4862709" y="3776524"/>
            <a:ext cx="0" cy="1996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2" name="矩形 111"/>
          <p:cNvSpPr/>
          <p:nvPr/>
        </p:nvSpPr>
        <p:spPr>
          <a:xfrm>
            <a:off x="2399120" y="3009140"/>
            <a:ext cx="797731"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退货通知</a:t>
            </a:r>
            <a:endParaRPr lang="zh-CN" altLang="en-US" sz="1100" dirty="0">
              <a:latin typeface="微软雅黑" panose="020B0503020204020204" pitchFamily="34" charset="-122"/>
              <a:ea typeface="微软雅黑" panose="020B0503020204020204" pitchFamily="34" charset="-122"/>
            </a:endParaRPr>
          </a:p>
        </p:txBody>
      </p:sp>
      <p:cxnSp>
        <p:nvCxnSpPr>
          <p:cNvPr id="114" name="直接箭头连接符 113"/>
          <p:cNvCxnSpPr>
            <a:stCxn id="78" idx="2"/>
          </p:cNvCxnSpPr>
          <p:nvPr/>
        </p:nvCxnSpPr>
        <p:spPr>
          <a:xfrm>
            <a:off x="4236368" y="3273090"/>
            <a:ext cx="0" cy="70304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8" name="肘形连接符 117"/>
          <p:cNvCxnSpPr>
            <a:stCxn id="103" idx="1"/>
            <a:endCxn id="112" idx="2"/>
          </p:cNvCxnSpPr>
          <p:nvPr/>
        </p:nvCxnSpPr>
        <p:spPr>
          <a:xfrm rot="10800000">
            <a:off x="2797986" y="3273091"/>
            <a:ext cx="1737098" cy="371459"/>
          </a:xfrm>
          <a:prstGeom prst="bentConnector2">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
        <p:nvSpPr>
          <p:cNvPr id="119" name="文本框 118"/>
          <p:cNvSpPr txBox="1"/>
          <p:nvPr/>
        </p:nvSpPr>
        <p:spPr>
          <a:xfrm>
            <a:off x="2768395" y="3457077"/>
            <a:ext cx="730639" cy="230832"/>
          </a:xfrm>
          <a:prstGeom prst="rect">
            <a:avLst/>
          </a:prstGeom>
          <a:noFill/>
        </p:spPr>
        <p:txBody>
          <a:bodyPr wrap="square" rtlCol="0">
            <a:spAutoFit/>
          </a:bodyPr>
          <a:lstStyle/>
          <a:p>
            <a:r>
              <a:rPr lang="zh-CN" altLang="en-US" sz="900" dirty="0" smtClean="0"/>
              <a:t>来料不良</a:t>
            </a:r>
            <a:endParaRPr lang="zh-CN" altLang="en-US" sz="900" dirty="0"/>
          </a:p>
        </p:txBody>
      </p:sp>
      <p:cxnSp>
        <p:nvCxnSpPr>
          <p:cNvPr id="120" name="肘形连接符 119"/>
          <p:cNvCxnSpPr>
            <a:stCxn id="112" idx="0"/>
          </p:cNvCxnSpPr>
          <p:nvPr/>
        </p:nvCxnSpPr>
        <p:spPr>
          <a:xfrm rot="5400000" flipH="1" flipV="1">
            <a:off x="2815168" y="2557924"/>
            <a:ext cx="434034" cy="468398"/>
          </a:xfrm>
          <a:prstGeom prst="bentConnector2">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
        <p:nvSpPr>
          <p:cNvPr id="129" name="矩形 128"/>
          <p:cNvSpPr/>
          <p:nvPr/>
        </p:nvSpPr>
        <p:spPr>
          <a:xfrm>
            <a:off x="2044993" y="3998255"/>
            <a:ext cx="1088721"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委外出库</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自动</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31" name="直接箭头连接符 130"/>
          <p:cNvCxnSpPr>
            <a:stCxn id="129" idx="3"/>
            <a:endCxn id="107" idx="1"/>
          </p:cNvCxnSpPr>
          <p:nvPr/>
        </p:nvCxnSpPr>
        <p:spPr>
          <a:xfrm flipV="1">
            <a:off x="3133714" y="4130228"/>
            <a:ext cx="883558" cy="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4" name="肘形连接符 133"/>
          <p:cNvCxnSpPr>
            <a:stCxn id="59" idx="3"/>
            <a:endCxn id="129" idx="1"/>
          </p:cNvCxnSpPr>
          <p:nvPr/>
        </p:nvCxnSpPr>
        <p:spPr>
          <a:xfrm rot="16200000" flipH="1">
            <a:off x="1631496" y="3716733"/>
            <a:ext cx="218924" cy="608070"/>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sp>
        <p:nvSpPr>
          <p:cNvPr id="135" name="文本框 134"/>
          <p:cNvSpPr txBox="1"/>
          <p:nvPr/>
        </p:nvSpPr>
        <p:spPr>
          <a:xfrm>
            <a:off x="3133714" y="4163344"/>
            <a:ext cx="969368" cy="230832"/>
          </a:xfrm>
          <a:prstGeom prst="rect">
            <a:avLst/>
          </a:prstGeom>
          <a:noFill/>
        </p:spPr>
        <p:txBody>
          <a:bodyPr wrap="square" rtlCol="0">
            <a:spAutoFit/>
          </a:bodyPr>
          <a:lstStyle/>
          <a:p>
            <a:r>
              <a:rPr lang="zh-CN" altLang="en-US" sz="900" dirty="0" smtClean="0"/>
              <a:t>委外类型入库</a:t>
            </a:r>
            <a:endParaRPr lang="zh-CN" altLang="en-US" sz="900" dirty="0"/>
          </a:p>
        </p:txBody>
      </p:sp>
      <p:sp>
        <p:nvSpPr>
          <p:cNvPr id="137" name="矩形 136"/>
          <p:cNvSpPr/>
          <p:nvPr/>
        </p:nvSpPr>
        <p:spPr>
          <a:xfrm>
            <a:off x="1002192" y="4472648"/>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委外超耗单</a:t>
            </a:r>
            <a:endParaRPr lang="zh-CN" altLang="en-US" sz="1100" dirty="0">
              <a:latin typeface="微软雅黑" panose="020B0503020204020204" pitchFamily="34" charset="-122"/>
              <a:ea typeface="微软雅黑" panose="020B0503020204020204" pitchFamily="34" charset="-122"/>
            </a:endParaRPr>
          </a:p>
        </p:txBody>
      </p:sp>
      <p:cxnSp>
        <p:nvCxnSpPr>
          <p:cNvPr id="139" name="直接箭头连接符 138"/>
          <p:cNvCxnSpPr>
            <a:stCxn id="59" idx="3"/>
            <a:endCxn id="137" idx="0"/>
          </p:cNvCxnSpPr>
          <p:nvPr/>
        </p:nvCxnSpPr>
        <p:spPr>
          <a:xfrm flipH="1">
            <a:off x="1435825" y="3911306"/>
            <a:ext cx="1098" cy="5613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1" name="矩形 140"/>
          <p:cNvSpPr/>
          <p:nvPr/>
        </p:nvSpPr>
        <p:spPr>
          <a:xfrm>
            <a:off x="6290919" y="2550588"/>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配料表</a:t>
            </a:r>
            <a:endParaRPr lang="zh-CN" altLang="en-US" sz="1100" dirty="0">
              <a:latin typeface="微软雅黑" panose="020B0503020204020204" pitchFamily="34" charset="-122"/>
              <a:ea typeface="微软雅黑" panose="020B0503020204020204" pitchFamily="34" charset="-122"/>
            </a:endParaRPr>
          </a:p>
        </p:txBody>
      </p:sp>
      <p:cxnSp>
        <p:nvCxnSpPr>
          <p:cNvPr id="142" name="直接箭头连接符 141"/>
          <p:cNvCxnSpPr>
            <a:stCxn id="34" idx="2"/>
            <a:endCxn id="141" idx="0"/>
          </p:cNvCxnSpPr>
          <p:nvPr/>
        </p:nvCxnSpPr>
        <p:spPr>
          <a:xfrm>
            <a:off x="6724552" y="2174120"/>
            <a:ext cx="0" cy="3764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5" name="矩形 144"/>
          <p:cNvSpPr/>
          <p:nvPr/>
        </p:nvSpPr>
        <p:spPr>
          <a:xfrm>
            <a:off x="5368645" y="2973641"/>
            <a:ext cx="720000"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a:latin typeface="微软雅黑" panose="020B0503020204020204" pitchFamily="34" charset="-122"/>
                <a:ea typeface="微软雅黑" panose="020B0503020204020204" pitchFamily="34" charset="-122"/>
              </a:rPr>
              <a:t>日</a:t>
            </a:r>
            <a:r>
              <a:rPr lang="zh-CN" altLang="en-US" sz="1100" dirty="0" smtClean="0">
                <a:latin typeface="微软雅黑" panose="020B0503020204020204" pitchFamily="34" charset="-122"/>
                <a:ea typeface="微软雅黑" panose="020B0503020204020204" pitchFamily="34" charset="-122"/>
              </a:rPr>
              <a:t>执行计划</a:t>
            </a:r>
            <a:endParaRPr lang="zh-CN" altLang="en-US" sz="1100" dirty="0">
              <a:latin typeface="微软雅黑" panose="020B0503020204020204" pitchFamily="34" charset="-122"/>
              <a:ea typeface="微软雅黑" panose="020B0503020204020204" pitchFamily="34" charset="-122"/>
            </a:endParaRPr>
          </a:p>
        </p:txBody>
      </p:sp>
      <p:cxnSp>
        <p:nvCxnSpPr>
          <p:cNvPr id="147" name="直接箭头连接符 146"/>
          <p:cNvCxnSpPr>
            <a:stCxn id="72" idx="2"/>
            <a:endCxn id="145" idx="0"/>
          </p:cNvCxnSpPr>
          <p:nvPr/>
        </p:nvCxnSpPr>
        <p:spPr>
          <a:xfrm>
            <a:off x="5728645" y="2839055"/>
            <a:ext cx="0" cy="13458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9" name="直接箭头连接符 148"/>
          <p:cNvCxnSpPr>
            <a:stCxn id="72" idx="1"/>
            <a:endCxn id="71" idx="3"/>
          </p:cNvCxnSpPr>
          <p:nvPr/>
        </p:nvCxnSpPr>
        <p:spPr>
          <a:xfrm flipH="1">
            <a:off x="5187605" y="2707080"/>
            <a:ext cx="217039" cy="0"/>
          </a:xfrm>
          <a:prstGeom prst="straightConnector1">
            <a:avLst/>
          </a:prstGeom>
          <a:ln>
            <a:solidFill>
              <a:srgbClr val="002060"/>
            </a:solidFill>
            <a:tailEnd type="triangle"/>
          </a:ln>
        </p:spPr>
        <p:style>
          <a:lnRef idx="2">
            <a:schemeClr val="accent5"/>
          </a:lnRef>
          <a:fillRef idx="0">
            <a:schemeClr val="accent5"/>
          </a:fillRef>
          <a:effectRef idx="1">
            <a:schemeClr val="accent5"/>
          </a:effectRef>
          <a:fontRef idx="minor">
            <a:schemeClr val="tx1"/>
          </a:fontRef>
        </p:style>
      </p:cxnSp>
      <p:sp>
        <p:nvSpPr>
          <p:cNvPr id="152" name="矩形 151"/>
          <p:cNvSpPr/>
          <p:nvPr/>
        </p:nvSpPr>
        <p:spPr>
          <a:xfrm>
            <a:off x="5612305" y="3477776"/>
            <a:ext cx="1374143"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日发料计划</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叫料系统</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53" name="直接箭头连接符 152"/>
          <p:cNvCxnSpPr/>
          <p:nvPr/>
        </p:nvCxnSpPr>
        <p:spPr>
          <a:xfrm>
            <a:off x="6706716" y="2810586"/>
            <a:ext cx="0" cy="66457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5" name="直接箭头连接符 154"/>
          <p:cNvCxnSpPr>
            <a:stCxn id="145" idx="2"/>
          </p:cNvCxnSpPr>
          <p:nvPr/>
        </p:nvCxnSpPr>
        <p:spPr>
          <a:xfrm>
            <a:off x="5728645" y="3237591"/>
            <a:ext cx="0" cy="2375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59" name="矩形 158"/>
          <p:cNvSpPr/>
          <p:nvPr/>
        </p:nvSpPr>
        <p:spPr>
          <a:xfrm>
            <a:off x="5407796" y="3973889"/>
            <a:ext cx="682151"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扫码领料</a:t>
            </a:r>
            <a:endParaRPr lang="zh-CN" altLang="en-US" sz="1100" dirty="0">
              <a:latin typeface="微软雅黑" panose="020B0503020204020204" pitchFamily="34" charset="-122"/>
              <a:ea typeface="微软雅黑" panose="020B0503020204020204" pitchFamily="34" charset="-122"/>
            </a:endParaRPr>
          </a:p>
        </p:txBody>
      </p:sp>
      <p:sp>
        <p:nvSpPr>
          <p:cNvPr id="160" name="矩形 159"/>
          <p:cNvSpPr/>
          <p:nvPr/>
        </p:nvSpPr>
        <p:spPr>
          <a:xfrm>
            <a:off x="6383477" y="3973889"/>
            <a:ext cx="682151"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扫码调拨</a:t>
            </a:r>
            <a:endParaRPr lang="zh-CN" altLang="en-US" sz="1100" dirty="0">
              <a:latin typeface="微软雅黑" panose="020B0503020204020204" pitchFamily="34" charset="-122"/>
              <a:ea typeface="微软雅黑" panose="020B0503020204020204" pitchFamily="34" charset="-122"/>
            </a:endParaRPr>
          </a:p>
        </p:txBody>
      </p:sp>
      <p:cxnSp>
        <p:nvCxnSpPr>
          <p:cNvPr id="161" name="直接箭头连接符 160"/>
          <p:cNvCxnSpPr>
            <a:endCxn id="159" idx="0"/>
          </p:cNvCxnSpPr>
          <p:nvPr/>
        </p:nvCxnSpPr>
        <p:spPr>
          <a:xfrm>
            <a:off x="5748872" y="3741726"/>
            <a:ext cx="0" cy="2321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4" name="直接箭头连接符 163"/>
          <p:cNvCxnSpPr>
            <a:endCxn id="160" idx="0"/>
          </p:cNvCxnSpPr>
          <p:nvPr/>
        </p:nvCxnSpPr>
        <p:spPr>
          <a:xfrm>
            <a:off x="6724553" y="3738445"/>
            <a:ext cx="0" cy="2354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8" name="文本框 167"/>
          <p:cNvSpPr txBox="1"/>
          <p:nvPr/>
        </p:nvSpPr>
        <p:spPr>
          <a:xfrm>
            <a:off x="6666765" y="3728711"/>
            <a:ext cx="781001" cy="215444"/>
          </a:xfrm>
          <a:prstGeom prst="rect">
            <a:avLst/>
          </a:prstGeom>
          <a:noFill/>
        </p:spPr>
        <p:txBody>
          <a:bodyPr wrap="square" rtlCol="0">
            <a:spAutoFit/>
          </a:bodyPr>
          <a:lstStyle/>
          <a:p>
            <a:r>
              <a:rPr lang="zh-CN" altLang="en-US" sz="800" dirty="0" smtClean="0"/>
              <a:t>倒冲类物料</a:t>
            </a:r>
            <a:endParaRPr lang="zh-CN" altLang="en-US" sz="800" dirty="0"/>
          </a:p>
        </p:txBody>
      </p:sp>
      <p:sp>
        <p:nvSpPr>
          <p:cNvPr id="169" name="文本框 168"/>
          <p:cNvSpPr txBox="1"/>
          <p:nvPr/>
        </p:nvSpPr>
        <p:spPr>
          <a:xfrm>
            <a:off x="5704159" y="3691474"/>
            <a:ext cx="781001" cy="338554"/>
          </a:xfrm>
          <a:prstGeom prst="rect">
            <a:avLst/>
          </a:prstGeom>
          <a:noFill/>
        </p:spPr>
        <p:txBody>
          <a:bodyPr wrap="square" rtlCol="0">
            <a:spAutoFit/>
          </a:bodyPr>
          <a:lstStyle/>
          <a:p>
            <a:r>
              <a:rPr lang="zh-CN" altLang="en-US" sz="800" dirty="0" smtClean="0"/>
              <a:t>严格按单管控类物料</a:t>
            </a:r>
            <a:endParaRPr lang="zh-CN" altLang="en-US" sz="800" dirty="0"/>
          </a:p>
        </p:txBody>
      </p:sp>
      <p:sp>
        <p:nvSpPr>
          <p:cNvPr id="170" name="流程图: 磁盘 169"/>
          <p:cNvSpPr/>
          <p:nvPr/>
        </p:nvSpPr>
        <p:spPr>
          <a:xfrm>
            <a:off x="6290919" y="4466707"/>
            <a:ext cx="867266" cy="269563"/>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1100" dirty="0" smtClean="0">
                <a:latin typeface="微软雅黑" panose="020B0503020204020204" pitchFamily="34" charset="-122"/>
                <a:ea typeface="微软雅黑" panose="020B0503020204020204" pitchFamily="34" charset="-122"/>
              </a:rPr>
              <a:t>车间仓库</a:t>
            </a:r>
            <a:endParaRPr lang="zh-CN" altLang="en-US" sz="1100" dirty="0">
              <a:latin typeface="微软雅黑" panose="020B0503020204020204" pitchFamily="34" charset="-122"/>
              <a:ea typeface="微软雅黑" panose="020B0503020204020204" pitchFamily="34" charset="-122"/>
            </a:endParaRPr>
          </a:p>
        </p:txBody>
      </p:sp>
      <p:cxnSp>
        <p:nvCxnSpPr>
          <p:cNvPr id="171" name="直接箭头连接符 170"/>
          <p:cNvCxnSpPr>
            <a:stCxn id="160" idx="2"/>
            <a:endCxn id="170" idx="1"/>
          </p:cNvCxnSpPr>
          <p:nvPr/>
        </p:nvCxnSpPr>
        <p:spPr>
          <a:xfrm flipH="1">
            <a:off x="6724552" y="4237839"/>
            <a:ext cx="1" cy="2288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4" name="矩形 173"/>
          <p:cNvSpPr/>
          <p:nvPr/>
        </p:nvSpPr>
        <p:spPr>
          <a:xfrm>
            <a:off x="7737347" y="4466707"/>
            <a:ext cx="963365"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领料单</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自动</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77" name="肘形连接符 176"/>
          <p:cNvCxnSpPr>
            <a:stCxn id="34" idx="3"/>
            <a:endCxn id="81" idx="0"/>
          </p:cNvCxnSpPr>
          <p:nvPr/>
        </p:nvCxnSpPr>
        <p:spPr>
          <a:xfrm>
            <a:off x="7158185" y="2042145"/>
            <a:ext cx="1060844" cy="231041"/>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sp>
        <p:nvSpPr>
          <p:cNvPr id="179" name="矩形 178"/>
          <p:cNvSpPr/>
          <p:nvPr/>
        </p:nvSpPr>
        <p:spPr>
          <a:xfrm>
            <a:off x="7747051" y="3963152"/>
            <a:ext cx="943956"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扫码入库</a:t>
            </a:r>
            <a:endParaRPr lang="zh-CN" altLang="en-US" sz="1100" dirty="0">
              <a:latin typeface="微软雅黑" panose="020B0503020204020204" pitchFamily="34" charset="-122"/>
              <a:ea typeface="微软雅黑" panose="020B0503020204020204" pitchFamily="34" charset="-122"/>
            </a:endParaRPr>
          </a:p>
        </p:txBody>
      </p:sp>
      <p:cxnSp>
        <p:nvCxnSpPr>
          <p:cNvPr id="185" name="直接箭头连接符 184"/>
          <p:cNvCxnSpPr>
            <a:stCxn id="82" idx="2"/>
            <a:endCxn id="179" idx="0"/>
          </p:cNvCxnSpPr>
          <p:nvPr/>
        </p:nvCxnSpPr>
        <p:spPr>
          <a:xfrm flipH="1">
            <a:off x="8219029" y="3609751"/>
            <a:ext cx="1" cy="35340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8" name="直接箭头连接符 187"/>
          <p:cNvCxnSpPr>
            <a:stCxn id="170" idx="4"/>
            <a:endCxn id="174" idx="1"/>
          </p:cNvCxnSpPr>
          <p:nvPr/>
        </p:nvCxnSpPr>
        <p:spPr>
          <a:xfrm flipV="1">
            <a:off x="7158185" y="4598682"/>
            <a:ext cx="579162" cy="28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3" name="直接箭头连接符 192"/>
          <p:cNvCxnSpPr>
            <a:stCxn id="179" idx="2"/>
            <a:endCxn id="174" idx="0"/>
          </p:cNvCxnSpPr>
          <p:nvPr/>
        </p:nvCxnSpPr>
        <p:spPr>
          <a:xfrm>
            <a:off x="8219029" y="4227102"/>
            <a:ext cx="1" cy="23960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6" name="文本框 195"/>
          <p:cNvSpPr txBox="1"/>
          <p:nvPr/>
        </p:nvSpPr>
        <p:spPr>
          <a:xfrm>
            <a:off x="8245331" y="4262205"/>
            <a:ext cx="729584" cy="230832"/>
          </a:xfrm>
          <a:prstGeom prst="rect">
            <a:avLst/>
          </a:prstGeom>
          <a:noFill/>
        </p:spPr>
        <p:txBody>
          <a:bodyPr wrap="square" rtlCol="0">
            <a:spAutoFit/>
          </a:bodyPr>
          <a:lstStyle/>
          <a:p>
            <a:r>
              <a:rPr lang="zh-CN" altLang="en-US" sz="900" dirty="0" smtClean="0"/>
              <a:t>自动倒冲</a:t>
            </a:r>
            <a:endParaRPr lang="zh-CN" altLang="en-US" sz="900" dirty="0"/>
          </a:p>
        </p:txBody>
      </p:sp>
      <p:sp>
        <p:nvSpPr>
          <p:cNvPr id="197" name="矩形 196"/>
          <p:cNvSpPr/>
          <p:nvPr/>
        </p:nvSpPr>
        <p:spPr>
          <a:xfrm>
            <a:off x="7747050" y="2780172"/>
            <a:ext cx="943956"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a:latin typeface="微软雅黑" panose="020B0503020204020204" pitchFamily="34" charset="-122"/>
                <a:ea typeface="微软雅黑" panose="020B0503020204020204" pitchFamily="34" charset="-122"/>
              </a:rPr>
              <a:t>绑</a:t>
            </a:r>
            <a:r>
              <a:rPr lang="zh-CN" altLang="en-US" sz="1100" dirty="0" smtClean="0">
                <a:latin typeface="微软雅黑" panose="020B0503020204020204" pitchFamily="34" charset="-122"/>
                <a:ea typeface="微软雅黑" panose="020B0503020204020204" pitchFamily="34" charset="-122"/>
              </a:rPr>
              <a:t>定追溯物料</a:t>
            </a:r>
            <a:endParaRPr lang="zh-CN" altLang="en-US" sz="1100" dirty="0">
              <a:latin typeface="微软雅黑" panose="020B0503020204020204" pitchFamily="34" charset="-122"/>
              <a:ea typeface="微软雅黑" panose="020B0503020204020204" pitchFamily="34" charset="-122"/>
            </a:endParaRPr>
          </a:p>
        </p:txBody>
      </p:sp>
      <p:sp>
        <p:nvSpPr>
          <p:cNvPr id="81" name="矩形 80"/>
          <p:cNvSpPr/>
          <p:nvPr/>
        </p:nvSpPr>
        <p:spPr>
          <a:xfrm>
            <a:off x="7747051" y="2273186"/>
            <a:ext cx="943956"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打印产品条码</a:t>
            </a:r>
            <a:endParaRPr lang="zh-CN" altLang="en-US" sz="1100" dirty="0">
              <a:latin typeface="微软雅黑" panose="020B0503020204020204" pitchFamily="34" charset="-122"/>
              <a:ea typeface="微软雅黑" panose="020B0503020204020204" pitchFamily="34" charset="-122"/>
            </a:endParaRPr>
          </a:p>
        </p:txBody>
      </p:sp>
      <p:sp>
        <p:nvSpPr>
          <p:cNvPr id="82" name="矩形 81"/>
          <p:cNvSpPr/>
          <p:nvPr/>
        </p:nvSpPr>
        <p:spPr>
          <a:xfrm>
            <a:off x="7737347" y="3253287"/>
            <a:ext cx="963365" cy="356464"/>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任务单汇报</a:t>
            </a:r>
            <a:endParaRPr lang="en-US" altLang="zh-CN" sz="1100" dirty="0" smtClean="0">
              <a:latin typeface="微软雅黑" panose="020B0503020204020204" pitchFamily="34" charset="-122"/>
              <a:ea typeface="微软雅黑" panose="020B0503020204020204" pitchFamily="34" charset="-122"/>
            </a:endParaRPr>
          </a:p>
          <a:p>
            <a:pPr algn="ct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报检</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84" name="直接箭头连接符 83"/>
          <p:cNvCxnSpPr>
            <a:stCxn id="81" idx="2"/>
            <a:endCxn id="197" idx="0"/>
          </p:cNvCxnSpPr>
          <p:nvPr/>
        </p:nvCxnSpPr>
        <p:spPr>
          <a:xfrm flipH="1">
            <a:off x="8219028" y="2537136"/>
            <a:ext cx="1" cy="2430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7" name="直接箭头连接符 86"/>
          <p:cNvCxnSpPr>
            <a:stCxn id="197" idx="2"/>
            <a:endCxn id="82" idx="0"/>
          </p:cNvCxnSpPr>
          <p:nvPr/>
        </p:nvCxnSpPr>
        <p:spPr>
          <a:xfrm>
            <a:off x="8219028" y="3044122"/>
            <a:ext cx="2" cy="20916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80" name="文本框 79"/>
          <p:cNvSpPr txBox="1"/>
          <p:nvPr/>
        </p:nvSpPr>
        <p:spPr>
          <a:xfrm>
            <a:off x="8176922" y="1878556"/>
            <a:ext cx="1014647" cy="369332"/>
          </a:xfrm>
          <a:prstGeom prst="rect">
            <a:avLst/>
          </a:prstGeom>
          <a:noFill/>
        </p:spPr>
        <p:txBody>
          <a:bodyPr wrap="square" rtlCol="0">
            <a:spAutoFit/>
          </a:bodyPr>
          <a:lstStyle/>
          <a:p>
            <a:r>
              <a:rPr lang="zh-CN" altLang="en-US" sz="900" dirty="0" smtClean="0"/>
              <a:t>采集数量如电子秤或红外线</a:t>
            </a:r>
            <a:endParaRPr lang="zh-CN" altLang="en-US" sz="900" dirty="0"/>
          </a:p>
        </p:txBody>
      </p:sp>
      <p:sp>
        <p:nvSpPr>
          <p:cNvPr id="83" name="文本框 82"/>
          <p:cNvSpPr txBox="1"/>
          <p:nvPr/>
        </p:nvSpPr>
        <p:spPr>
          <a:xfrm>
            <a:off x="7158185" y="1479528"/>
            <a:ext cx="1844479" cy="369332"/>
          </a:xfrm>
          <a:prstGeom prst="rect">
            <a:avLst/>
          </a:prstGeom>
          <a:noFill/>
        </p:spPr>
        <p:txBody>
          <a:bodyPr wrap="square" rtlCol="0">
            <a:spAutoFit/>
          </a:bodyPr>
          <a:lstStyle/>
          <a:p>
            <a:r>
              <a:rPr lang="zh-CN" altLang="en-US" sz="900" dirty="0" smtClean="0"/>
              <a:t>工位看板（作业指导书）</a:t>
            </a:r>
            <a:endParaRPr lang="en-US" altLang="zh-CN" sz="900" dirty="0" smtClean="0"/>
          </a:p>
          <a:p>
            <a:r>
              <a:rPr lang="zh-CN" altLang="en-US" sz="900" dirty="0" smtClean="0"/>
              <a:t>质量工位看板实现在线质量汇报</a:t>
            </a:r>
            <a:endParaRPr lang="zh-CN" altLang="en-US" sz="900" dirty="0"/>
          </a:p>
        </p:txBody>
      </p:sp>
      <p:sp>
        <p:nvSpPr>
          <p:cNvPr id="85" name="矩形 84"/>
          <p:cNvSpPr/>
          <p:nvPr/>
        </p:nvSpPr>
        <p:spPr>
          <a:xfrm>
            <a:off x="289305" y="234997"/>
            <a:ext cx="867266" cy="263950"/>
          </a:xfrm>
          <a:prstGeom prst="rect">
            <a:avLst/>
          </a:prstGeom>
        </p:spPr>
        <p:style>
          <a:lnRef idx="1">
            <a:schemeClr val="accent2"/>
          </a:lnRef>
          <a:fillRef idx="3">
            <a:schemeClr val="accent2"/>
          </a:fillRef>
          <a:effectRef idx="2">
            <a:schemeClr val="accent2"/>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产线装配型</a:t>
            </a:r>
            <a:endParaRPr lang="zh-CN" altLang="en-US" sz="11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89229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00782" y="368257"/>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计划预测单</a:t>
            </a:r>
            <a:endParaRPr lang="zh-CN" altLang="en-US" sz="1100" dirty="0">
              <a:latin typeface="微软雅黑" panose="020B0503020204020204" pitchFamily="34" charset="-122"/>
              <a:ea typeface="微软雅黑" panose="020B0503020204020204" pitchFamily="34" charset="-122"/>
            </a:endParaRPr>
          </a:p>
        </p:txBody>
      </p:sp>
      <p:sp>
        <p:nvSpPr>
          <p:cNvPr id="3" name="文本框 2"/>
          <p:cNvSpPr txBox="1"/>
          <p:nvPr/>
        </p:nvSpPr>
        <p:spPr>
          <a:xfrm>
            <a:off x="2496281" y="362055"/>
            <a:ext cx="761747" cy="230832"/>
          </a:xfrm>
          <a:prstGeom prst="rect">
            <a:avLst/>
          </a:prstGeom>
          <a:noFill/>
        </p:spPr>
        <p:txBody>
          <a:bodyPr wrap="none" rtlCol="0">
            <a:spAutoFit/>
          </a:bodyPr>
          <a:lstStyle/>
          <a:p>
            <a:r>
              <a:rPr lang="zh-CN" altLang="en-US" sz="900" dirty="0" smtClean="0"/>
              <a:t>三个月，周</a:t>
            </a:r>
            <a:endParaRPr lang="zh-CN" altLang="en-US" sz="900" dirty="0"/>
          </a:p>
        </p:txBody>
      </p:sp>
      <p:sp>
        <p:nvSpPr>
          <p:cNvPr id="22" name="矩形 21"/>
          <p:cNvSpPr/>
          <p:nvPr/>
        </p:nvSpPr>
        <p:spPr>
          <a:xfrm>
            <a:off x="3435314" y="372296"/>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销售订单</a:t>
            </a:r>
            <a:endParaRPr lang="zh-CN" altLang="en-US" sz="1100" dirty="0">
              <a:latin typeface="微软雅黑" panose="020B0503020204020204" pitchFamily="34" charset="-122"/>
              <a:ea typeface="微软雅黑" panose="020B0503020204020204" pitchFamily="34" charset="-122"/>
            </a:endParaRPr>
          </a:p>
        </p:txBody>
      </p:sp>
      <p:sp>
        <p:nvSpPr>
          <p:cNvPr id="23" name="文本框 22"/>
          <p:cNvSpPr txBox="1"/>
          <p:nvPr/>
        </p:nvSpPr>
        <p:spPr>
          <a:xfrm>
            <a:off x="4245602" y="373581"/>
            <a:ext cx="761747" cy="230832"/>
          </a:xfrm>
          <a:prstGeom prst="rect">
            <a:avLst/>
          </a:prstGeom>
          <a:noFill/>
        </p:spPr>
        <p:txBody>
          <a:bodyPr wrap="none" rtlCol="0">
            <a:spAutoFit/>
          </a:bodyPr>
          <a:lstStyle/>
          <a:p>
            <a:r>
              <a:rPr lang="zh-CN" altLang="en-US" sz="900" dirty="0" smtClean="0"/>
              <a:t>明确的交期</a:t>
            </a:r>
            <a:endParaRPr lang="zh-CN" altLang="en-US" sz="900" dirty="0"/>
          </a:p>
        </p:txBody>
      </p:sp>
      <p:sp>
        <p:nvSpPr>
          <p:cNvPr id="24" name="矩形 23"/>
          <p:cNvSpPr/>
          <p:nvPr/>
        </p:nvSpPr>
        <p:spPr>
          <a:xfrm>
            <a:off x="2568048" y="917057"/>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计划运算</a:t>
            </a:r>
            <a:endParaRPr lang="zh-CN" altLang="en-US" sz="1100" dirty="0">
              <a:latin typeface="微软雅黑" panose="020B0503020204020204" pitchFamily="34" charset="-122"/>
              <a:ea typeface="微软雅黑" panose="020B0503020204020204" pitchFamily="34" charset="-122"/>
            </a:endParaRPr>
          </a:p>
        </p:txBody>
      </p:sp>
      <p:sp>
        <p:nvSpPr>
          <p:cNvPr id="25" name="文本框 24"/>
          <p:cNvSpPr txBox="1"/>
          <p:nvPr/>
        </p:nvSpPr>
        <p:spPr>
          <a:xfrm>
            <a:off x="3435314" y="864366"/>
            <a:ext cx="422491" cy="369332"/>
          </a:xfrm>
          <a:prstGeom prst="rect">
            <a:avLst/>
          </a:prstGeom>
          <a:noFill/>
        </p:spPr>
        <p:txBody>
          <a:bodyPr wrap="square" rtlCol="0">
            <a:spAutoFit/>
          </a:bodyPr>
          <a:lstStyle/>
          <a:p>
            <a:r>
              <a:rPr lang="zh-CN" altLang="en-US" sz="900" dirty="0" smtClean="0"/>
              <a:t>计划方案</a:t>
            </a:r>
            <a:endParaRPr lang="zh-CN" altLang="en-US" sz="900" dirty="0"/>
          </a:p>
        </p:txBody>
      </p:sp>
      <p:cxnSp>
        <p:nvCxnSpPr>
          <p:cNvPr id="5" name="肘形连接符 4"/>
          <p:cNvCxnSpPr>
            <a:stCxn id="2" idx="2"/>
            <a:endCxn id="24" idx="0"/>
          </p:cNvCxnSpPr>
          <p:nvPr/>
        </p:nvCxnSpPr>
        <p:spPr>
          <a:xfrm rot="16200000" flipH="1">
            <a:off x="2425623" y="340999"/>
            <a:ext cx="284850" cy="867266"/>
          </a:xfrm>
          <a:prstGeom prst="bentConnector3">
            <a:avLst>
              <a:gd name="adj1" fmla="val 3676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肘形连接符 26"/>
          <p:cNvCxnSpPr>
            <a:stCxn id="22" idx="2"/>
            <a:endCxn id="24" idx="0"/>
          </p:cNvCxnSpPr>
          <p:nvPr/>
        </p:nvCxnSpPr>
        <p:spPr>
          <a:xfrm rot="5400000">
            <a:off x="3294909" y="343018"/>
            <a:ext cx="280811" cy="867266"/>
          </a:xfrm>
          <a:prstGeom prst="bentConnector3">
            <a:avLst>
              <a:gd name="adj1" fmla="val 36572"/>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矩形 27"/>
          <p:cNvSpPr/>
          <p:nvPr/>
        </p:nvSpPr>
        <p:spPr>
          <a:xfrm>
            <a:off x="2568048" y="1358969"/>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计划订单</a:t>
            </a:r>
            <a:endParaRPr lang="zh-CN" altLang="en-US" sz="1100" dirty="0">
              <a:latin typeface="微软雅黑" panose="020B0503020204020204" pitchFamily="34" charset="-122"/>
              <a:ea typeface="微软雅黑" panose="020B0503020204020204" pitchFamily="34" charset="-122"/>
            </a:endParaRPr>
          </a:p>
        </p:txBody>
      </p:sp>
      <p:cxnSp>
        <p:nvCxnSpPr>
          <p:cNvPr id="30" name="直接箭头连接符 29"/>
          <p:cNvCxnSpPr>
            <a:stCxn id="24" idx="2"/>
            <a:endCxn id="28" idx="0"/>
          </p:cNvCxnSpPr>
          <p:nvPr/>
        </p:nvCxnSpPr>
        <p:spPr>
          <a:xfrm>
            <a:off x="3001681" y="1181007"/>
            <a:ext cx="0" cy="17796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文本框 30"/>
          <p:cNvSpPr txBox="1"/>
          <p:nvPr/>
        </p:nvSpPr>
        <p:spPr>
          <a:xfrm>
            <a:off x="3420601" y="1400293"/>
            <a:ext cx="2271290" cy="230832"/>
          </a:xfrm>
          <a:prstGeom prst="rect">
            <a:avLst/>
          </a:prstGeom>
          <a:noFill/>
        </p:spPr>
        <p:txBody>
          <a:bodyPr wrap="square" rtlCol="0">
            <a:spAutoFit/>
          </a:bodyPr>
          <a:lstStyle/>
          <a:p>
            <a:r>
              <a:rPr lang="zh-CN" altLang="en-US" sz="900" dirty="0" smtClean="0"/>
              <a:t>产能因素可修改计划属性如：自制</a:t>
            </a:r>
            <a:r>
              <a:rPr lang="en-US" altLang="zh-CN" sz="900" dirty="0" smtClean="0">
                <a:sym typeface="Wingdings" panose="05000000000000000000" pitchFamily="2" charset="2"/>
              </a:rPr>
              <a:t></a:t>
            </a:r>
            <a:r>
              <a:rPr lang="zh-CN" altLang="en-US" sz="900" dirty="0" smtClean="0">
                <a:sym typeface="Wingdings" panose="05000000000000000000" pitchFamily="2" charset="2"/>
              </a:rPr>
              <a:t>委外</a:t>
            </a:r>
            <a:endParaRPr lang="zh-CN" altLang="en-US" sz="900" dirty="0"/>
          </a:p>
        </p:txBody>
      </p:sp>
      <p:sp>
        <p:nvSpPr>
          <p:cNvPr id="32" name="矩形 31"/>
          <p:cNvSpPr/>
          <p:nvPr/>
        </p:nvSpPr>
        <p:spPr>
          <a:xfrm>
            <a:off x="304952" y="1915494"/>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委外订单</a:t>
            </a:r>
            <a:endParaRPr lang="zh-CN" altLang="en-US" sz="1100" dirty="0">
              <a:latin typeface="微软雅黑" panose="020B0503020204020204" pitchFamily="34" charset="-122"/>
              <a:ea typeface="微软雅黑" panose="020B0503020204020204" pitchFamily="34" charset="-122"/>
            </a:endParaRPr>
          </a:p>
        </p:txBody>
      </p:sp>
      <p:sp>
        <p:nvSpPr>
          <p:cNvPr id="33" name="矩形 32"/>
          <p:cNvSpPr/>
          <p:nvPr/>
        </p:nvSpPr>
        <p:spPr>
          <a:xfrm>
            <a:off x="2568046" y="1915494"/>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外购请购单</a:t>
            </a:r>
            <a:endParaRPr lang="zh-CN" altLang="en-US" sz="1100" dirty="0">
              <a:latin typeface="微软雅黑" panose="020B0503020204020204" pitchFamily="34" charset="-122"/>
              <a:ea typeface="微软雅黑" panose="020B0503020204020204" pitchFamily="34" charset="-122"/>
            </a:endParaRPr>
          </a:p>
        </p:txBody>
      </p:sp>
      <p:sp>
        <p:nvSpPr>
          <p:cNvPr id="34" name="矩形 33"/>
          <p:cNvSpPr/>
          <p:nvPr/>
        </p:nvSpPr>
        <p:spPr>
          <a:xfrm>
            <a:off x="5592581" y="1915494"/>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生产任务单</a:t>
            </a:r>
            <a:endParaRPr lang="zh-CN" altLang="en-US" sz="1100" dirty="0">
              <a:latin typeface="微软雅黑" panose="020B0503020204020204" pitchFamily="34" charset="-122"/>
              <a:ea typeface="微软雅黑" panose="020B0503020204020204" pitchFamily="34" charset="-122"/>
            </a:endParaRPr>
          </a:p>
        </p:txBody>
      </p:sp>
      <p:cxnSp>
        <p:nvCxnSpPr>
          <p:cNvPr id="36" name="肘形连接符 35"/>
          <p:cNvCxnSpPr>
            <a:stCxn id="28" idx="2"/>
            <a:endCxn id="32" idx="0"/>
          </p:cNvCxnSpPr>
          <p:nvPr/>
        </p:nvCxnSpPr>
        <p:spPr>
          <a:xfrm rot="5400000">
            <a:off x="1723846" y="637658"/>
            <a:ext cx="292575" cy="2263096"/>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肘形连接符 37"/>
          <p:cNvCxnSpPr>
            <a:stCxn id="28" idx="2"/>
            <a:endCxn id="34" idx="0"/>
          </p:cNvCxnSpPr>
          <p:nvPr/>
        </p:nvCxnSpPr>
        <p:spPr>
          <a:xfrm rot="16200000" flipH="1">
            <a:off x="4367660" y="256939"/>
            <a:ext cx="292575" cy="3024533"/>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直接箭头连接符 39"/>
          <p:cNvCxnSpPr>
            <a:stCxn id="28" idx="2"/>
            <a:endCxn id="33" idx="0"/>
          </p:cNvCxnSpPr>
          <p:nvPr/>
        </p:nvCxnSpPr>
        <p:spPr>
          <a:xfrm flipH="1">
            <a:off x="3001679" y="1622919"/>
            <a:ext cx="2" cy="29257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2" name="矩形 41"/>
          <p:cNvSpPr/>
          <p:nvPr/>
        </p:nvSpPr>
        <p:spPr>
          <a:xfrm>
            <a:off x="2568048" y="2316479"/>
            <a:ext cx="867266" cy="344282"/>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采购订单</a:t>
            </a:r>
            <a:endParaRPr lang="zh-CN" altLang="en-US" sz="1100" dirty="0">
              <a:latin typeface="微软雅黑" panose="020B0503020204020204" pitchFamily="34" charset="-122"/>
              <a:ea typeface="微软雅黑" panose="020B0503020204020204" pitchFamily="34" charset="-122"/>
            </a:endParaRPr>
          </a:p>
        </p:txBody>
      </p:sp>
      <p:cxnSp>
        <p:nvCxnSpPr>
          <p:cNvPr id="44" name="肘形连接符 43"/>
          <p:cNvCxnSpPr>
            <a:stCxn id="32" idx="2"/>
            <a:endCxn id="42" idx="1"/>
          </p:cNvCxnSpPr>
          <p:nvPr/>
        </p:nvCxnSpPr>
        <p:spPr>
          <a:xfrm rot="16200000" flipH="1">
            <a:off x="1498728" y="1419300"/>
            <a:ext cx="309176" cy="1829463"/>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直接箭头连接符 44"/>
          <p:cNvCxnSpPr>
            <a:stCxn id="33" idx="2"/>
            <a:endCxn id="42" idx="0"/>
          </p:cNvCxnSpPr>
          <p:nvPr/>
        </p:nvCxnSpPr>
        <p:spPr>
          <a:xfrm>
            <a:off x="3001679" y="2179444"/>
            <a:ext cx="2" cy="1370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0" name="矩形 49"/>
          <p:cNvSpPr/>
          <p:nvPr/>
        </p:nvSpPr>
        <p:spPr>
          <a:xfrm>
            <a:off x="304952" y="2627559"/>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委外配料表</a:t>
            </a:r>
            <a:endParaRPr lang="zh-CN" altLang="en-US" sz="1100" dirty="0">
              <a:latin typeface="微软雅黑" panose="020B0503020204020204" pitchFamily="34" charset="-122"/>
              <a:ea typeface="微软雅黑" panose="020B0503020204020204" pitchFamily="34" charset="-122"/>
            </a:endParaRPr>
          </a:p>
        </p:txBody>
      </p:sp>
      <p:cxnSp>
        <p:nvCxnSpPr>
          <p:cNvPr id="51" name="直接箭头连接符 50"/>
          <p:cNvCxnSpPr>
            <a:stCxn id="32" idx="2"/>
            <a:endCxn id="50" idx="0"/>
          </p:cNvCxnSpPr>
          <p:nvPr/>
        </p:nvCxnSpPr>
        <p:spPr>
          <a:xfrm>
            <a:off x="738585" y="2179444"/>
            <a:ext cx="0" cy="4481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7" name="矩形 56"/>
          <p:cNvSpPr/>
          <p:nvPr/>
        </p:nvSpPr>
        <p:spPr>
          <a:xfrm>
            <a:off x="304952" y="3125370"/>
            <a:ext cx="8672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调拨出库单</a:t>
            </a:r>
            <a:endParaRPr lang="zh-CN" altLang="en-US" sz="1100" dirty="0">
              <a:latin typeface="微软雅黑" panose="020B0503020204020204" pitchFamily="34" charset="-122"/>
              <a:ea typeface="微软雅黑" panose="020B0503020204020204" pitchFamily="34" charset="-122"/>
            </a:endParaRPr>
          </a:p>
        </p:txBody>
      </p:sp>
      <p:sp>
        <p:nvSpPr>
          <p:cNvPr id="59" name="流程图: 磁盘 58"/>
          <p:cNvSpPr/>
          <p:nvPr/>
        </p:nvSpPr>
        <p:spPr>
          <a:xfrm>
            <a:off x="304952" y="3647067"/>
            <a:ext cx="867266" cy="269563"/>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1100" dirty="0" smtClean="0">
                <a:latin typeface="微软雅黑" panose="020B0503020204020204" pitchFamily="34" charset="-122"/>
                <a:ea typeface="微软雅黑" panose="020B0503020204020204" pitchFamily="34" charset="-122"/>
              </a:rPr>
              <a:t>供方库存</a:t>
            </a:r>
            <a:endParaRPr lang="zh-CN" altLang="en-US" sz="1100" dirty="0">
              <a:latin typeface="微软雅黑" panose="020B0503020204020204" pitchFamily="34" charset="-122"/>
              <a:ea typeface="微软雅黑" panose="020B0503020204020204" pitchFamily="34" charset="-122"/>
            </a:endParaRPr>
          </a:p>
        </p:txBody>
      </p:sp>
      <p:cxnSp>
        <p:nvCxnSpPr>
          <p:cNvPr id="60" name="直接箭头连接符 59"/>
          <p:cNvCxnSpPr>
            <a:stCxn id="50" idx="2"/>
            <a:endCxn id="57" idx="0"/>
          </p:cNvCxnSpPr>
          <p:nvPr/>
        </p:nvCxnSpPr>
        <p:spPr>
          <a:xfrm>
            <a:off x="738585" y="2891509"/>
            <a:ext cx="0" cy="23386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3" name="直接箭头连接符 62"/>
          <p:cNvCxnSpPr>
            <a:stCxn id="57" idx="2"/>
            <a:endCxn id="59" idx="1"/>
          </p:cNvCxnSpPr>
          <p:nvPr/>
        </p:nvCxnSpPr>
        <p:spPr>
          <a:xfrm>
            <a:off x="738585" y="3389320"/>
            <a:ext cx="0" cy="25774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6" name="矩形 65"/>
          <p:cNvSpPr/>
          <p:nvPr/>
        </p:nvSpPr>
        <p:spPr>
          <a:xfrm>
            <a:off x="4140210" y="1920061"/>
            <a:ext cx="8672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日计划</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导入</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67" name="直接箭头连接符 66"/>
          <p:cNvCxnSpPr>
            <a:stCxn id="34" idx="1"/>
            <a:endCxn id="66" idx="3"/>
          </p:cNvCxnSpPr>
          <p:nvPr/>
        </p:nvCxnSpPr>
        <p:spPr>
          <a:xfrm flipH="1">
            <a:off x="5007476" y="2047469"/>
            <a:ext cx="585105" cy="456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1" name="矩形 70"/>
          <p:cNvSpPr/>
          <p:nvPr/>
        </p:nvSpPr>
        <p:spPr>
          <a:xfrm>
            <a:off x="3841265" y="2479995"/>
            <a:ext cx="648002"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要货计划</a:t>
            </a:r>
            <a:endParaRPr lang="zh-CN" altLang="en-US" sz="1100" dirty="0">
              <a:latin typeface="微软雅黑" panose="020B0503020204020204" pitchFamily="34" charset="-122"/>
              <a:ea typeface="微软雅黑" panose="020B0503020204020204" pitchFamily="34" charset="-122"/>
            </a:endParaRPr>
          </a:p>
        </p:txBody>
      </p:sp>
      <p:sp>
        <p:nvSpPr>
          <p:cNvPr id="72" name="矩形 71"/>
          <p:cNvSpPr/>
          <p:nvPr/>
        </p:nvSpPr>
        <p:spPr>
          <a:xfrm>
            <a:off x="4706306" y="2479995"/>
            <a:ext cx="648002"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齐套预警</a:t>
            </a:r>
            <a:endParaRPr lang="zh-CN" altLang="en-US" sz="1100" dirty="0">
              <a:latin typeface="微软雅黑" panose="020B0503020204020204" pitchFamily="34" charset="-122"/>
              <a:ea typeface="微软雅黑" panose="020B0503020204020204" pitchFamily="34" charset="-122"/>
            </a:endParaRPr>
          </a:p>
        </p:txBody>
      </p:sp>
      <p:cxnSp>
        <p:nvCxnSpPr>
          <p:cNvPr id="74" name="肘形连接符 73"/>
          <p:cNvCxnSpPr>
            <a:stCxn id="66" idx="2"/>
            <a:endCxn id="71" idx="0"/>
          </p:cNvCxnSpPr>
          <p:nvPr/>
        </p:nvCxnSpPr>
        <p:spPr>
          <a:xfrm rot="5400000">
            <a:off x="4221563" y="2127715"/>
            <a:ext cx="295984" cy="408577"/>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5" name="肘形连接符 74"/>
          <p:cNvCxnSpPr>
            <a:stCxn id="66" idx="2"/>
            <a:endCxn id="72" idx="0"/>
          </p:cNvCxnSpPr>
          <p:nvPr/>
        </p:nvCxnSpPr>
        <p:spPr>
          <a:xfrm rot="16200000" flipH="1">
            <a:off x="4654083" y="2103771"/>
            <a:ext cx="295984" cy="456464"/>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78" name="矩形 77"/>
          <p:cNvSpPr/>
          <p:nvPr/>
        </p:nvSpPr>
        <p:spPr>
          <a:xfrm>
            <a:off x="2620987" y="2978965"/>
            <a:ext cx="1834085" cy="299449"/>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收料通知单</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送货单带条码</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96" name="直接箭头连接符 95"/>
          <p:cNvCxnSpPr>
            <a:stCxn id="42" idx="2"/>
          </p:cNvCxnSpPr>
          <p:nvPr/>
        </p:nvCxnSpPr>
        <p:spPr>
          <a:xfrm>
            <a:off x="3001681" y="2660761"/>
            <a:ext cx="0" cy="31820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9" name="直接箭头连接符 98"/>
          <p:cNvCxnSpPr>
            <a:stCxn id="71" idx="2"/>
          </p:cNvCxnSpPr>
          <p:nvPr/>
        </p:nvCxnSpPr>
        <p:spPr>
          <a:xfrm>
            <a:off x="4165266" y="2743945"/>
            <a:ext cx="0" cy="22823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3" name="矩形 102"/>
          <p:cNvSpPr/>
          <p:nvPr/>
        </p:nvSpPr>
        <p:spPr>
          <a:xfrm>
            <a:off x="3836746" y="3517898"/>
            <a:ext cx="655250"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扫码报检</a:t>
            </a:r>
            <a:endParaRPr lang="zh-CN" altLang="en-US" sz="1100" dirty="0">
              <a:latin typeface="微软雅黑" panose="020B0503020204020204" pitchFamily="34" charset="-122"/>
              <a:ea typeface="微软雅黑" panose="020B0503020204020204" pitchFamily="34" charset="-122"/>
            </a:endParaRPr>
          </a:p>
        </p:txBody>
      </p:sp>
      <p:cxnSp>
        <p:nvCxnSpPr>
          <p:cNvPr id="104" name="直接箭头连接符 103"/>
          <p:cNvCxnSpPr>
            <a:endCxn id="103" idx="0"/>
          </p:cNvCxnSpPr>
          <p:nvPr/>
        </p:nvCxnSpPr>
        <p:spPr>
          <a:xfrm>
            <a:off x="4164371" y="3278414"/>
            <a:ext cx="0" cy="2394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7" name="矩形 106"/>
          <p:cNvSpPr/>
          <p:nvPr/>
        </p:nvSpPr>
        <p:spPr>
          <a:xfrm>
            <a:off x="3318934" y="4003577"/>
            <a:ext cx="1210766" cy="263950"/>
          </a:xfrm>
          <a:prstGeom prst="rect">
            <a:avLst/>
          </a:prstGeom>
        </p:spPr>
        <p:style>
          <a:lnRef idx="1">
            <a:schemeClr val="accent6"/>
          </a:lnRef>
          <a:fillRef idx="3">
            <a:schemeClr val="accent6"/>
          </a:fillRef>
          <a:effectRef idx="2">
            <a:schemeClr val="accent6"/>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扫码合格入库</a:t>
            </a:r>
            <a:endParaRPr lang="zh-CN" altLang="en-US" sz="1100" dirty="0">
              <a:latin typeface="微软雅黑" panose="020B0503020204020204" pitchFamily="34" charset="-122"/>
              <a:ea typeface="微软雅黑" panose="020B0503020204020204" pitchFamily="34" charset="-122"/>
            </a:endParaRPr>
          </a:p>
        </p:txBody>
      </p:sp>
      <p:cxnSp>
        <p:nvCxnSpPr>
          <p:cNvPr id="108" name="直接箭头连接符 107"/>
          <p:cNvCxnSpPr>
            <a:stCxn id="103" idx="2"/>
          </p:cNvCxnSpPr>
          <p:nvPr/>
        </p:nvCxnSpPr>
        <p:spPr>
          <a:xfrm>
            <a:off x="4164371" y="3781848"/>
            <a:ext cx="0" cy="1996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2" name="矩形 111"/>
          <p:cNvSpPr/>
          <p:nvPr/>
        </p:nvSpPr>
        <p:spPr>
          <a:xfrm>
            <a:off x="1700782" y="3014464"/>
            <a:ext cx="797731"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退货通知</a:t>
            </a:r>
            <a:endParaRPr lang="zh-CN" altLang="en-US" sz="1100" dirty="0">
              <a:latin typeface="微软雅黑" panose="020B0503020204020204" pitchFamily="34" charset="-122"/>
              <a:ea typeface="微软雅黑" panose="020B0503020204020204" pitchFamily="34" charset="-122"/>
            </a:endParaRPr>
          </a:p>
        </p:txBody>
      </p:sp>
      <p:cxnSp>
        <p:nvCxnSpPr>
          <p:cNvPr id="114" name="直接箭头连接符 113"/>
          <p:cNvCxnSpPr>
            <a:stCxn id="78" idx="2"/>
          </p:cNvCxnSpPr>
          <p:nvPr/>
        </p:nvCxnSpPr>
        <p:spPr>
          <a:xfrm>
            <a:off x="3538030" y="3278414"/>
            <a:ext cx="0" cy="70304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8" name="肘形连接符 117"/>
          <p:cNvCxnSpPr>
            <a:stCxn id="103" idx="1"/>
            <a:endCxn id="112" idx="2"/>
          </p:cNvCxnSpPr>
          <p:nvPr/>
        </p:nvCxnSpPr>
        <p:spPr>
          <a:xfrm rot="10800000">
            <a:off x="2099648" y="3278415"/>
            <a:ext cx="1737098" cy="371459"/>
          </a:xfrm>
          <a:prstGeom prst="bentConnector2">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
        <p:nvSpPr>
          <p:cNvPr id="119" name="文本框 118"/>
          <p:cNvSpPr txBox="1"/>
          <p:nvPr/>
        </p:nvSpPr>
        <p:spPr>
          <a:xfrm>
            <a:off x="2070057" y="3462401"/>
            <a:ext cx="730639" cy="230832"/>
          </a:xfrm>
          <a:prstGeom prst="rect">
            <a:avLst/>
          </a:prstGeom>
          <a:noFill/>
        </p:spPr>
        <p:txBody>
          <a:bodyPr wrap="square" rtlCol="0">
            <a:spAutoFit/>
          </a:bodyPr>
          <a:lstStyle/>
          <a:p>
            <a:r>
              <a:rPr lang="zh-CN" altLang="en-US" sz="900" dirty="0" smtClean="0"/>
              <a:t>来料不良</a:t>
            </a:r>
            <a:endParaRPr lang="zh-CN" altLang="en-US" sz="900" dirty="0"/>
          </a:p>
        </p:txBody>
      </p:sp>
      <p:cxnSp>
        <p:nvCxnSpPr>
          <p:cNvPr id="120" name="肘形连接符 119"/>
          <p:cNvCxnSpPr>
            <a:stCxn id="112" idx="0"/>
          </p:cNvCxnSpPr>
          <p:nvPr/>
        </p:nvCxnSpPr>
        <p:spPr>
          <a:xfrm rot="5400000" flipH="1" flipV="1">
            <a:off x="2116830" y="2563248"/>
            <a:ext cx="434034" cy="468398"/>
          </a:xfrm>
          <a:prstGeom prst="bentConnector2">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
        <p:nvSpPr>
          <p:cNvPr id="129" name="矩形 128"/>
          <p:cNvSpPr/>
          <p:nvPr/>
        </p:nvSpPr>
        <p:spPr>
          <a:xfrm>
            <a:off x="1346655" y="4003579"/>
            <a:ext cx="1088721"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委外出库</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自动</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31" name="直接箭头连接符 130"/>
          <p:cNvCxnSpPr>
            <a:stCxn id="129" idx="3"/>
            <a:endCxn id="107" idx="1"/>
          </p:cNvCxnSpPr>
          <p:nvPr/>
        </p:nvCxnSpPr>
        <p:spPr>
          <a:xfrm flipV="1">
            <a:off x="2435376" y="4135552"/>
            <a:ext cx="883558" cy="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4" name="肘形连接符 133"/>
          <p:cNvCxnSpPr>
            <a:stCxn id="59" idx="3"/>
            <a:endCxn id="129" idx="1"/>
          </p:cNvCxnSpPr>
          <p:nvPr/>
        </p:nvCxnSpPr>
        <p:spPr>
          <a:xfrm rot="16200000" flipH="1">
            <a:off x="933158" y="3722057"/>
            <a:ext cx="218924" cy="608070"/>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sp>
        <p:nvSpPr>
          <p:cNvPr id="135" name="文本框 134"/>
          <p:cNvSpPr txBox="1"/>
          <p:nvPr/>
        </p:nvSpPr>
        <p:spPr>
          <a:xfrm>
            <a:off x="2435376" y="4168668"/>
            <a:ext cx="969368" cy="230832"/>
          </a:xfrm>
          <a:prstGeom prst="rect">
            <a:avLst/>
          </a:prstGeom>
          <a:noFill/>
        </p:spPr>
        <p:txBody>
          <a:bodyPr wrap="square" rtlCol="0">
            <a:spAutoFit/>
          </a:bodyPr>
          <a:lstStyle/>
          <a:p>
            <a:r>
              <a:rPr lang="zh-CN" altLang="en-US" sz="900" dirty="0" smtClean="0"/>
              <a:t>委外类型入库</a:t>
            </a:r>
            <a:endParaRPr lang="zh-CN" altLang="en-US" sz="900" dirty="0"/>
          </a:p>
        </p:txBody>
      </p:sp>
      <p:sp>
        <p:nvSpPr>
          <p:cNvPr id="137" name="矩形 136"/>
          <p:cNvSpPr/>
          <p:nvPr/>
        </p:nvSpPr>
        <p:spPr>
          <a:xfrm>
            <a:off x="303854" y="4477972"/>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委外超耗单</a:t>
            </a:r>
            <a:endParaRPr lang="zh-CN" altLang="en-US" sz="1100" dirty="0">
              <a:latin typeface="微软雅黑" panose="020B0503020204020204" pitchFamily="34" charset="-122"/>
              <a:ea typeface="微软雅黑" panose="020B0503020204020204" pitchFamily="34" charset="-122"/>
            </a:endParaRPr>
          </a:p>
        </p:txBody>
      </p:sp>
      <p:cxnSp>
        <p:nvCxnSpPr>
          <p:cNvPr id="139" name="直接箭头连接符 138"/>
          <p:cNvCxnSpPr>
            <a:stCxn id="59" idx="3"/>
            <a:endCxn id="137" idx="0"/>
          </p:cNvCxnSpPr>
          <p:nvPr/>
        </p:nvCxnSpPr>
        <p:spPr>
          <a:xfrm flipH="1">
            <a:off x="737487" y="3916630"/>
            <a:ext cx="1098" cy="5613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1" name="矩形 140"/>
          <p:cNvSpPr/>
          <p:nvPr/>
        </p:nvSpPr>
        <p:spPr>
          <a:xfrm>
            <a:off x="5592581" y="2555912"/>
            <a:ext cx="867266"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配料表</a:t>
            </a:r>
            <a:endParaRPr lang="zh-CN" altLang="en-US" sz="1100" dirty="0">
              <a:latin typeface="微软雅黑" panose="020B0503020204020204" pitchFamily="34" charset="-122"/>
              <a:ea typeface="微软雅黑" panose="020B0503020204020204" pitchFamily="34" charset="-122"/>
            </a:endParaRPr>
          </a:p>
        </p:txBody>
      </p:sp>
      <p:cxnSp>
        <p:nvCxnSpPr>
          <p:cNvPr id="142" name="直接箭头连接符 141"/>
          <p:cNvCxnSpPr>
            <a:stCxn id="34" idx="2"/>
            <a:endCxn id="141" idx="0"/>
          </p:cNvCxnSpPr>
          <p:nvPr/>
        </p:nvCxnSpPr>
        <p:spPr>
          <a:xfrm>
            <a:off x="6026214" y="2179444"/>
            <a:ext cx="0" cy="3764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5" name="矩形 144"/>
          <p:cNvSpPr/>
          <p:nvPr/>
        </p:nvSpPr>
        <p:spPr>
          <a:xfrm>
            <a:off x="4670307" y="2836243"/>
            <a:ext cx="720000"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a:latin typeface="微软雅黑" panose="020B0503020204020204" pitchFamily="34" charset="-122"/>
                <a:ea typeface="微软雅黑" panose="020B0503020204020204" pitchFamily="34" charset="-122"/>
              </a:rPr>
              <a:t>日</a:t>
            </a:r>
            <a:r>
              <a:rPr lang="zh-CN" altLang="en-US" sz="1100" dirty="0" smtClean="0">
                <a:latin typeface="微软雅黑" panose="020B0503020204020204" pitchFamily="34" charset="-122"/>
                <a:ea typeface="微软雅黑" panose="020B0503020204020204" pitchFamily="34" charset="-122"/>
              </a:rPr>
              <a:t>执行计划</a:t>
            </a:r>
            <a:endParaRPr lang="zh-CN" altLang="en-US" sz="1100" dirty="0">
              <a:latin typeface="微软雅黑" panose="020B0503020204020204" pitchFamily="34" charset="-122"/>
              <a:ea typeface="微软雅黑" panose="020B0503020204020204" pitchFamily="34" charset="-122"/>
            </a:endParaRPr>
          </a:p>
        </p:txBody>
      </p:sp>
      <p:cxnSp>
        <p:nvCxnSpPr>
          <p:cNvPr id="147" name="直接箭头连接符 146"/>
          <p:cNvCxnSpPr>
            <a:stCxn id="72" idx="2"/>
            <a:endCxn id="145" idx="0"/>
          </p:cNvCxnSpPr>
          <p:nvPr/>
        </p:nvCxnSpPr>
        <p:spPr>
          <a:xfrm>
            <a:off x="5030307" y="2743945"/>
            <a:ext cx="0" cy="9229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9" name="直接箭头连接符 148"/>
          <p:cNvCxnSpPr>
            <a:stCxn id="72" idx="1"/>
            <a:endCxn id="71" idx="3"/>
          </p:cNvCxnSpPr>
          <p:nvPr/>
        </p:nvCxnSpPr>
        <p:spPr>
          <a:xfrm flipH="1">
            <a:off x="4489267" y="2611970"/>
            <a:ext cx="217039" cy="0"/>
          </a:xfrm>
          <a:prstGeom prst="straightConnector1">
            <a:avLst/>
          </a:prstGeom>
          <a:ln>
            <a:solidFill>
              <a:srgbClr val="002060"/>
            </a:solidFill>
            <a:tailEnd type="triangle"/>
          </a:ln>
        </p:spPr>
        <p:style>
          <a:lnRef idx="2">
            <a:schemeClr val="accent5"/>
          </a:lnRef>
          <a:fillRef idx="0">
            <a:schemeClr val="accent5"/>
          </a:fillRef>
          <a:effectRef idx="1">
            <a:schemeClr val="accent5"/>
          </a:effectRef>
          <a:fontRef idx="minor">
            <a:schemeClr val="tx1"/>
          </a:fontRef>
        </p:style>
      </p:cxnSp>
      <p:sp>
        <p:nvSpPr>
          <p:cNvPr id="152" name="矩形 151"/>
          <p:cNvSpPr/>
          <p:nvPr/>
        </p:nvSpPr>
        <p:spPr>
          <a:xfrm>
            <a:off x="4913967" y="3276946"/>
            <a:ext cx="1374143"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日发料计划</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叫料系统</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53" name="直接箭头连接符 152"/>
          <p:cNvCxnSpPr/>
          <p:nvPr/>
        </p:nvCxnSpPr>
        <p:spPr>
          <a:xfrm>
            <a:off x="6008378" y="2815910"/>
            <a:ext cx="0" cy="4610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5" name="直接箭头连接符 154"/>
          <p:cNvCxnSpPr>
            <a:stCxn id="145" idx="2"/>
          </p:cNvCxnSpPr>
          <p:nvPr/>
        </p:nvCxnSpPr>
        <p:spPr>
          <a:xfrm>
            <a:off x="5030307" y="3100193"/>
            <a:ext cx="0" cy="1782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59" name="矩形 158"/>
          <p:cNvSpPr/>
          <p:nvPr/>
        </p:nvSpPr>
        <p:spPr>
          <a:xfrm>
            <a:off x="4709458" y="3979213"/>
            <a:ext cx="682151"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扫码领料</a:t>
            </a:r>
            <a:endParaRPr lang="zh-CN" altLang="en-US" sz="1100" dirty="0">
              <a:latin typeface="微软雅黑" panose="020B0503020204020204" pitchFamily="34" charset="-122"/>
              <a:ea typeface="微软雅黑" panose="020B0503020204020204" pitchFamily="34" charset="-122"/>
            </a:endParaRPr>
          </a:p>
        </p:txBody>
      </p:sp>
      <p:sp>
        <p:nvSpPr>
          <p:cNvPr id="160" name="矩形 159"/>
          <p:cNvSpPr/>
          <p:nvPr/>
        </p:nvSpPr>
        <p:spPr>
          <a:xfrm>
            <a:off x="5685139" y="3979213"/>
            <a:ext cx="682151"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扫码调拨</a:t>
            </a:r>
            <a:endParaRPr lang="zh-CN" altLang="en-US" sz="1100" dirty="0">
              <a:latin typeface="微软雅黑" panose="020B0503020204020204" pitchFamily="34" charset="-122"/>
              <a:ea typeface="微软雅黑" panose="020B0503020204020204" pitchFamily="34" charset="-122"/>
            </a:endParaRPr>
          </a:p>
        </p:txBody>
      </p:sp>
      <p:cxnSp>
        <p:nvCxnSpPr>
          <p:cNvPr id="161" name="直接箭头连接符 160"/>
          <p:cNvCxnSpPr>
            <a:endCxn id="159" idx="0"/>
          </p:cNvCxnSpPr>
          <p:nvPr/>
        </p:nvCxnSpPr>
        <p:spPr>
          <a:xfrm>
            <a:off x="5050534" y="3540896"/>
            <a:ext cx="0" cy="438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4" name="直接箭头连接符 163"/>
          <p:cNvCxnSpPr>
            <a:endCxn id="160" idx="0"/>
          </p:cNvCxnSpPr>
          <p:nvPr/>
        </p:nvCxnSpPr>
        <p:spPr>
          <a:xfrm>
            <a:off x="6026215" y="3540896"/>
            <a:ext cx="0" cy="4383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8" name="文本框 167"/>
          <p:cNvSpPr txBox="1"/>
          <p:nvPr/>
        </p:nvSpPr>
        <p:spPr>
          <a:xfrm>
            <a:off x="5966902" y="3649875"/>
            <a:ext cx="542882" cy="338554"/>
          </a:xfrm>
          <a:prstGeom prst="rect">
            <a:avLst/>
          </a:prstGeom>
          <a:noFill/>
        </p:spPr>
        <p:txBody>
          <a:bodyPr wrap="square" rtlCol="0">
            <a:spAutoFit/>
          </a:bodyPr>
          <a:lstStyle/>
          <a:p>
            <a:r>
              <a:rPr lang="zh-CN" altLang="en-US" sz="800" dirty="0" smtClean="0"/>
              <a:t>倒冲</a:t>
            </a:r>
            <a:r>
              <a:rPr lang="zh-CN" altLang="en-US" sz="800" dirty="0" smtClean="0"/>
              <a:t>类</a:t>
            </a:r>
            <a:endParaRPr lang="en-US" altLang="zh-CN" sz="800" dirty="0" smtClean="0"/>
          </a:p>
          <a:p>
            <a:r>
              <a:rPr lang="zh-CN" altLang="en-US" sz="800" dirty="0" smtClean="0"/>
              <a:t>物</a:t>
            </a:r>
            <a:r>
              <a:rPr lang="zh-CN" altLang="en-US" sz="800" dirty="0" smtClean="0"/>
              <a:t>料</a:t>
            </a:r>
            <a:endParaRPr lang="zh-CN" altLang="en-US" sz="800" dirty="0"/>
          </a:p>
        </p:txBody>
      </p:sp>
      <p:sp>
        <p:nvSpPr>
          <p:cNvPr id="169" name="文本框 168"/>
          <p:cNvSpPr txBox="1"/>
          <p:nvPr/>
        </p:nvSpPr>
        <p:spPr>
          <a:xfrm>
            <a:off x="4984370" y="3617626"/>
            <a:ext cx="781001" cy="338554"/>
          </a:xfrm>
          <a:prstGeom prst="rect">
            <a:avLst/>
          </a:prstGeom>
          <a:noFill/>
        </p:spPr>
        <p:txBody>
          <a:bodyPr wrap="square" rtlCol="0">
            <a:spAutoFit/>
          </a:bodyPr>
          <a:lstStyle/>
          <a:p>
            <a:r>
              <a:rPr lang="zh-CN" altLang="en-US" sz="800" dirty="0" smtClean="0"/>
              <a:t>严格按单管控类物料</a:t>
            </a:r>
            <a:endParaRPr lang="zh-CN" altLang="en-US" sz="800" dirty="0"/>
          </a:p>
        </p:txBody>
      </p:sp>
      <p:sp>
        <p:nvSpPr>
          <p:cNvPr id="170" name="流程图: 磁盘 169"/>
          <p:cNvSpPr/>
          <p:nvPr/>
        </p:nvSpPr>
        <p:spPr>
          <a:xfrm>
            <a:off x="5592581" y="4658447"/>
            <a:ext cx="867266" cy="269563"/>
          </a:xfrm>
          <a:prstGeom prst="flowChartMagneticDis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CN" altLang="en-US" sz="1100" dirty="0" smtClean="0">
                <a:latin typeface="微软雅黑" panose="020B0503020204020204" pitchFamily="34" charset="-122"/>
                <a:ea typeface="微软雅黑" panose="020B0503020204020204" pitchFamily="34" charset="-122"/>
              </a:rPr>
              <a:t>车间仓库</a:t>
            </a:r>
            <a:endParaRPr lang="zh-CN" altLang="en-US" sz="1100" dirty="0">
              <a:latin typeface="微软雅黑" panose="020B0503020204020204" pitchFamily="34" charset="-122"/>
              <a:ea typeface="微软雅黑" panose="020B0503020204020204" pitchFamily="34" charset="-122"/>
            </a:endParaRPr>
          </a:p>
        </p:txBody>
      </p:sp>
      <p:cxnSp>
        <p:nvCxnSpPr>
          <p:cNvPr id="171" name="直接箭头连接符 170"/>
          <p:cNvCxnSpPr>
            <a:stCxn id="160" idx="2"/>
            <a:endCxn id="170" idx="1"/>
          </p:cNvCxnSpPr>
          <p:nvPr/>
        </p:nvCxnSpPr>
        <p:spPr>
          <a:xfrm flipH="1">
            <a:off x="6026214" y="4243163"/>
            <a:ext cx="1" cy="4152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4" name="矩形 173"/>
          <p:cNvSpPr/>
          <p:nvPr/>
        </p:nvSpPr>
        <p:spPr>
          <a:xfrm>
            <a:off x="7079959" y="4665133"/>
            <a:ext cx="963365" cy="26395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领料单</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自动</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cxnSp>
        <p:nvCxnSpPr>
          <p:cNvPr id="177" name="肘形连接符 176"/>
          <p:cNvCxnSpPr>
            <a:stCxn id="34" idx="3"/>
            <a:endCxn id="197" idx="0"/>
          </p:cNvCxnSpPr>
          <p:nvPr/>
        </p:nvCxnSpPr>
        <p:spPr>
          <a:xfrm>
            <a:off x="6459847" y="2047469"/>
            <a:ext cx="1101794" cy="781984"/>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sp>
        <p:nvSpPr>
          <p:cNvPr id="179" name="矩形 178"/>
          <p:cNvSpPr/>
          <p:nvPr/>
        </p:nvSpPr>
        <p:spPr>
          <a:xfrm>
            <a:off x="6963882" y="4218345"/>
            <a:ext cx="1195517" cy="263950"/>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100" dirty="0" smtClean="0">
                <a:latin typeface="微软雅黑" panose="020B0503020204020204" pitchFamily="34" charset="-122"/>
                <a:ea typeface="微软雅黑" panose="020B0503020204020204" pitchFamily="34" charset="-122"/>
              </a:rPr>
              <a:t>打码贴码扫</a:t>
            </a:r>
            <a:r>
              <a:rPr lang="zh-CN" altLang="en-US" sz="1100" dirty="0" smtClean="0">
                <a:latin typeface="微软雅黑" panose="020B0503020204020204" pitchFamily="34" charset="-122"/>
                <a:ea typeface="微软雅黑" panose="020B0503020204020204" pitchFamily="34" charset="-122"/>
              </a:rPr>
              <a:t>码入库</a:t>
            </a:r>
            <a:endParaRPr lang="zh-CN" altLang="en-US" sz="1100" dirty="0">
              <a:latin typeface="微软雅黑" panose="020B0503020204020204" pitchFamily="34" charset="-122"/>
              <a:ea typeface="微软雅黑" panose="020B0503020204020204" pitchFamily="34" charset="-122"/>
            </a:endParaRPr>
          </a:p>
        </p:txBody>
      </p:sp>
      <p:cxnSp>
        <p:nvCxnSpPr>
          <p:cNvPr id="185" name="直接箭头连接符 184"/>
          <p:cNvCxnSpPr>
            <a:stCxn id="105" idx="2"/>
            <a:endCxn id="179" idx="0"/>
          </p:cNvCxnSpPr>
          <p:nvPr/>
        </p:nvCxnSpPr>
        <p:spPr>
          <a:xfrm flipH="1">
            <a:off x="7561641" y="4035507"/>
            <a:ext cx="1" cy="18283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8" name="直接箭头连接符 187"/>
          <p:cNvCxnSpPr>
            <a:stCxn id="170" idx="4"/>
            <a:endCxn id="174" idx="1"/>
          </p:cNvCxnSpPr>
          <p:nvPr/>
        </p:nvCxnSpPr>
        <p:spPr>
          <a:xfrm>
            <a:off x="6459847" y="4793229"/>
            <a:ext cx="620112" cy="387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3" name="直接箭头连接符 192"/>
          <p:cNvCxnSpPr>
            <a:stCxn id="179" idx="2"/>
            <a:endCxn id="174" idx="0"/>
          </p:cNvCxnSpPr>
          <p:nvPr/>
        </p:nvCxnSpPr>
        <p:spPr>
          <a:xfrm>
            <a:off x="7561641" y="4482295"/>
            <a:ext cx="1" cy="18283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6" name="文本框 195"/>
          <p:cNvSpPr txBox="1"/>
          <p:nvPr/>
        </p:nvSpPr>
        <p:spPr>
          <a:xfrm>
            <a:off x="7530396" y="4434301"/>
            <a:ext cx="729584" cy="230832"/>
          </a:xfrm>
          <a:prstGeom prst="rect">
            <a:avLst/>
          </a:prstGeom>
          <a:noFill/>
        </p:spPr>
        <p:txBody>
          <a:bodyPr wrap="square" rtlCol="0">
            <a:spAutoFit/>
          </a:bodyPr>
          <a:lstStyle/>
          <a:p>
            <a:r>
              <a:rPr lang="zh-CN" altLang="en-US" sz="900" dirty="0" smtClean="0"/>
              <a:t>自动倒冲</a:t>
            </a:r>
            <a:endParaRPr lang="zh-CN" altLang="en-US" sz="900" dirty="0"/>
          </a:p>
        </p:txBody>
      </p:sp>
      <p:sp>
        <p:nvSpPr>
          <p:cNvPr id="197" name="矩形 196"/>
          <p:cNvSpPr/>
          <p:nvPr/>
        </p:nvSpPr>
        <p:spPr>
          <a:xfrm>
            <a:off x="7021641" y="2829453"/>
            <a:ext cx="1080000" cy="275065"/>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000" dirty="0" smtClean="0">
                <a:latin typeface="微软雅黑" panose="020B0503020204020204" pitchFamily="34" charset="-122"/>
                <a:ea typeface="微软雅黑" panose="020B0503020204020204" pitchFamily="34" charset="-122"/>
              </a:rPr>
              <a:t>工序计划</a:t>
            </a:r>
            <a:r>
              <a:rPr lang="en-US" altLang="zh-CN" sz="1000" dirty="0" smtClean="0">
                <a:latin typeface="微软雅黑" panose="020B0503020204020204" pitchFamily="34" charset="-122"/>
                <a:ea typeface="微软雅黑" panose="020B0503020204020204" pitchFamily="34" charset="-122"/>
              </a:rPr>
              <a:t>(</a:t>
            </a:r>
            <a:r>
              <a:rPr lang="zh-CN" altLang="en-US" sz="1000" dirty="0" smtClean="0">
                <a:latin typeface="微软雅黑" panose="020B0503020204020204" pitchFamily="34" charset="-122"/>
                <a:ea typeface="微软雅黑" panose="020B0503020204020204" pitchFamily="34" charset="-122"/>
              </a:rPr>
              <a:t>流转卡</a:t>
            </a:r>
            <a:r>
              <a:rPr lang="en-US" altLang="zh-CN" sz="1000" dirty="0" smtClean="0">
                <a:latin typeface="微软雅黑" panose="020B0503020204020204" pitchFamily="34" charset="-122"/>
                <a:ea typeface="微软雅黑" panose="020B0503020204020204" pitchFamily="34" charset="-122"/>
              </a:rPr>
              <a:t>)</a:t>
            </a:r>
            <a:endParaRPr lang="zh-CN" altLang="en-US" sz="1000" dirty="0">
              <a:latin typeface="微软雅黑" panose="020B0503020204020204" pitchFamily="34" charset="-122"/>
              <a:ea typeface="微软雅黑" panose="020B0503020204020204" pitchFamily="34" charset="-122"/>
            </a:endParaRPr>
          </a:p>
        </p:txBody>
      </p:sp>
      <p:cxnSp>
        <p:nvCxnSpPr>
          <p:cNvPr id="87" name="直接箭头连接符 86"/>
          <p:cNvCxnSpPr>
            <a:stCxn id="197" idx="2"/>
            <a:endCxn id="109" idx="0"/>
          </p:cNvCxnSpPr>
          <p:nvPr/>
        </p:nvCxnSpPr>
        <p:spPr>
          <a:xfrm>
            <a:off x="7561641" y="3104518"/>
            <a:ext cx="1" cy="1793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83" name="文本框 82"/>
          <p:cNvSpPr txBox="1"/>
          <p:nvPr/>
        </p:nvSpPr>
        <p:spPr>
          <a:xfrm>
            <a:off x="8111375" y="3252223"/>
            <a:ext cx="1013262" cy="507831"/>
          </a:xfrm>
          <a:prstGeom prst="rect">
            <a:avLst/>
          </a:prstGeom>
          <a:noFill/>
        </p:spPr>
        <p:txBody>
          <a:bodyPr wrap="square" rtlCol="0">
            <a:spAutoFit/>
          </a:bodyPr>
          <a:lstStyle/>
          <a:p>
            <a:r>
              <a:rPr lang="zh-CN" altLang="en-US" sz="900" dirty="0" smtClean="0"/>
              <a:t>显示作业指导书</a:t>
            </a:r>
            <a:endParaRPr lang="en-US" altLang="zh-CN" sz="900" dirty="0" smtClean="0"/>
          </a:p>
          <a:p>
            <a:r>
              <a:rPr lang="zh-CN" altLang="en-US" sz="900" dirty="0" smtClean="0"/>
              <a:t>质量工位看板实现在线质量汇报</a:t>
            </a:r>
            <a:endParaRPr lang="zh-CN" altLang="en-US" sz="900" dirty="0"/>
          </a:p>
        </p:txBody>
      </p:sp>
      <p:sp>
        <p:nvSpPr>
          <p:cNvPr id="85" name="矩形 84"/>
          <p:cNvSpPr/>
          <p:nvPr/>
        </p:nvSpPr>
        <p:spPr>
          <a:xfrm>
            <a:off x="289304" y="234997"/>
            <a:ext cx="1242549" cy="263950"/>
          </a:xfrm>
          <a:prstGeom prst="rect">
            <a:avLst/>
          </a:prstGeom>
        </p:spPr>
        <p:style>
          <a:lnRef idx="1">
            <a:schemeClr val="accent2"/>
          </a:lnRef>
          <a:fillRef idx="3">
            <a:schemeClr val="accent2"/>
          </a:fillRef>
          <a:effectRef idx="2">
            <a:schemeClr val="accent2"/>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工序流转型</a:t>
            </a:r>
            <a:endParaRPr lang="zh-CN" altLang="en-US" sz="1100" dirty="0">
              <a:latin typeface="微软雅黑" panose="020B0503020204020204" pitchFamily="34" charset="-122"/>
              <a:ea typeface="微软雅黑" panose="020B0503020204020204" pitchFamily="34" charset="-122"/>
            </a:endParaRPr>
          </a:p>
        </p:txBody>
      </p:sp>
      <p:cxnSp>
        <p:nvCxnSpPr>
          <p:cNvPr id="15" name="直接箭头连接符 14"/>
          <p:cNvCxnSpPr>
            <a:stCxn id="145" idx="3"/>
            <a:endCxn id="197" idx="1"/>
          </p:cNvCxnSpPr>
          <p:nvPr/>
        </p:nvCxnSpPr>
        <p:spPr>
          <a:xfrm flipV="1">
            <a:off x="5390307" y="2966986"/>
            <a:ext cx="1631334" cy="12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5" name="矩形 104"/>
          <p:cNvSpPr/>
          <p:nvPr/>
        </p:nvSpPr>
        <p:spPr>
          <a:xfrm>
            <a:off x="6942583" y="3791627"/>
            <a:ext cx="1238117" cy="243880"/>
          </a:xfrm>
          <a:prstGeom prst="rect">
            <a:avLst/>
          </a:prstGeom>
        </p:spPr>
        <p:style>
          <a:lnRef idx="1">
            <a:schemeClr val="accent1"/>
          </a:lnRef>
          <a:fillRef idx="3">
            <a:schemeClr val="accent1"/>
          </a:fillRef>
          <a:effectRef idx="2">
            <a:schemeClr val="accent1"/>
          </a:effectRef>
          <a:fontRef idx="minor">
            <a:schemeClr val="lt1"/>
          </a:fontRef>
        </p:style>
        <p:txBody>
          <a:bodyPr lIns="36000" rIns="36000" rtlCol="0" anchor="ctr"/>
          <a:lstStyle/>
          <a:p>
            <a:pPr algn="ctr"/>
            <a:r>
              <a:rPr lang="zh-CN" altLang="en-US" sz="1100" dirty="0" smtClean="0">
                <a:latin typeface="微软雅黑" panose="020B0503020204020204" pitchFamily="34" charset="-122"/>
                <a:ea typeface="微软雅黑" panose="020B0503020204020204" pitchFamily="34" charset="-122"/>
              </a:rPr>
              <a:t>任务单汇</a:t>
            </a:r>
            <a:r>
              <a:rPr lang="zh-CN" altLang="en-US" sz="1100" dirty="0" smtClean="0">
                <a:latin typeface="微软雅黑" panose="020B0503020204020204" pitchFamily="34" charset="-122"/>
                <a:ea typeface="微软雅黑" panose="020B0503020204020204" pitchFamily="34" charset="-122"/>
              </a:rPr>
              <a:t>报</a:t>
            </a:r>
            <a:r>
              <a:rPr lang="en-US" altLang="zh-CN" sz="1100" dirty="0" smtClean="0">
                <a:latin typeface="微软雅黑" panose="020B0503020204020204" pitchFamily="34" charset="-122"/>
                <a:ea typeface="微软雅黑" panose="020B0503020204020204" pitchFamily="34" charset="-122"/>
              </a:rPr>
              <a:t>(</a:t>
            </a:r>
            <a:r>
              <a:rPr lang="zh-CN" altLang="en-US" sz="1100" dirty="0" smtClean="0">
                <a:latin typeface="微软雅黑" panose="020B0503020204020204" pitchFamily="34" charset="-122"/>
                <a:ea typeface="微软雅黑" panose="020B0503020204020204" pitchFamily="34" charset="-122"/>
              </a:rPr>
              <a:t>报检</a:t>
            </a:r>
            <a:r>
              <a:rPr lang="en-US" altLang="zh-CN" sz="1100" dirty="0" smtClean="0">
                <a:latin typeface="微软雅黑" panose="020B0503020204020204" pitchFamily="34" charset="-122"/>
                <a:ea typeface="微软雅黑" panose="020B0503020204020204" pitchFamily="34" charset="-122"/>
              </a:rPr>
              <a:t>)</a:t>
            </a:r>
            <a:endParaRPr lang="zh-CN" altLang="en-US" sz="1100" dirty="0">
              <a:latin typeface="微软雅黑" panose="020B0503020204020204" pitchFamily="34" charset="-122"/>
              <a:ea typeface="微软雅黑" panose="020B0503020204020204" pitchFamily="34" charset="-122"/>
            </a:endParaRPr>
          </a:p>
        </p:txBody>
      </p:sp>
      <p:sp>
        <p:nvSpPr>
          <p:cNvPr id="109" name="矩形 108"/>
          <p:cNvSpPr/>
          <p:nvPr/>
        </p:nvSpPr>
        <p:spPr>
          <a:xfrm>
            <a:off x="6963883" y="3283859"/>
            <a:ext cx="1195517" cy="275065"/>
          </a:xfrm>
          <a:prstGeom prst="rect">
            <a:avLst/>
          </a:prstGeom>
        </p:spPr>
        <p:style>
          <a:lnRef idx="1">
            <a:schemeClr val="accent6"/>
          </a:lnRef>
          <a:fillRef idx="3">
            <a:schemeClr val="accent6"/>
          </a:fillRef>
          <a:effectRef idx="2">
            <a:schemeClr val="accent6"/>
          </a:effectRef>
          <a:fontRef idx="minor">
            <a:schemeClr val="lt1"/>
          </a:fontRef>
        </p:style>
        <p:txBody>
          <a:bodyPr lIns="0" rIns="0" rtlCol="0" anchor="ctr"/>
          <a:lstStyle/>
          <a:p>
            <a:pPr algn="ctr"/>
            <a:r>
              <a:rPr lang="zh-CN" altLang="en-US" sz="1000" dirty="0" smtClean="0">
                <a:latin typeface="微软雅黑" panose="020B0503020204020204" pitchFamily="34" charset="-122"/>
                <a:ea typeface="微软雅黑" panose="020B0503020204020204" pitchFamily="34" charset="-122"/>
              </a:rPr>
              <a:t>工序看板</a:t>
            </a:r>
            <a:r>
              <a:rPr lang="en-US" altLang="zh-CN" sz="1000" dirty="0" smtClean="0">
                <a:latin typeface="微软雅黑" panose="020B0503020204020204" pitchFamily="34" charset="-122"/>
                <a:ea typeface="微软雅黑" panose="020B0503020204020204" pitchFamily="34" charset="-122"/>
              </a:rPr>
              <a:t>(</a:t>
            </a:r>
            <a:r>
              <a:rPr lang="zh-CN" altLang="en-US" sz="1000" dirty="0" smtClean="0">
                <a:latin typeface="微软雅黑" panose="020B0503020204020204" pitchFamily="34" charset="-122"/>
                <a:ea typeface="微软雅黑" panose="020B0503020204020204" pitchFamily="34" charset="-122"/>
              </a:rPr>
              <a:t>工序汇报）</a:t>
            </a:r>
            <a:endParaRPr lang="zh-CN" altLang="en-US" sz="1000" dirty="0">
              <a:latin typeface="微软雅黑" panose="020B0503020204020204" pitchFamily="34" charset="-122"/>
              <a:ea typeface="微软雅黑" panose="020B0503020204020204" pitchFamily="34" charset="-122"/>
            </a:endParaRPr>
          </a:p>
        </p:txBody>
      </p:sp>
      <p:cxnSp>
        <p:nvCxnSpPr>
          <p:cNvPr id="124" name="直接箭头连接符 123"/>
          <p:cNvCxnSpPr>
            <a:stCxn id="109" idx="2"/>
            <a:endCxn id="105" idx="0"/>
          </p:cNvCxnSpPr>
          <p:nvPr/>
        </p:nvCxnSpPr>
        <p:spPr>
          <a:xfrm>
            <a:off x="7561642" y="3558924"/>
            <a:ext cx="0" cy="23270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28922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534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sharepoint/v3/fields"/>
    <ds:schemaRef ds:uri="http://www.w3.org/XML/1998/namespace"/>
    <ds:schemaRef ds:uri="http://purl.org/dc/dcmitype/"/>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8286</TotalTime>
  <Words>545</Words>
  <Application>Microsoft Office PowerPoint</Application>
  <PresentationFormat>全屏显示(16:9)</PresentationFormat>
  <Paragraphs>94</Paragraphs>
  <Slides>4</Slides>
  <Notes>3</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4</vt:i4>
      </vt:variant>
    </vt:vector>
  </HeadingPairs>
  <TitlesOfParts>
    <vt:vector size="17" baseType="lpstr">
      <vt:lpstr>Goudy Old Style</vt:lpstr>
      <vt:lpstr>Heiti SC Medium</vt:lpstr>
      <vt:lpstr>Helvetica Neue</vt:lpstr>
      <vt:lpstr>Helvetica Neue UltraLight</vt:lpstr>
      <vt:lpstr>Microsoft YaHei Bold</vt:lpstr>
      <vt:lpstr>宋体</vt:lpstr>
      <vt:lpstr>微软雅黑</vt:lpstr>
      <vt:lpstr>微软雅黑</vt:lpstr>
      <vt:lpstr>Arial</vt:lpstr>
      <vt:lpstr>Arial Narrow</vt:lpstr>
      <vt:lpstr>Calibri</vt:lpstr>
      <vt:lpstr>Wingdings</vt:lpstr>
      <vt:lpstr>Office Theme</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fan</cp:lastModifiedBy>
  <cp:revision>285</cp:revision>
  <dcterms:created xsi:type="dcterms:W3CDTF">2010-04-12T23:12:02Z</dcterms:created>
  <dcterms:modified xsi:type="dcterms:W3CDTF">2020-07-18T13:31:53Z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